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5" r:id="rId13"/>
    <p:sldId id="267" r:id="rId14"/>
    <p:sldId id="278" r:id="rId15"/>
    <p:sldId id="271" r:id="rId16"/>
    <p:sldId id="268" r:id="rId17"/>
    <p:sldId id="279" r:id="rId18"/>
    <p:sldId id="270" r:id="rId19"/>
    <p:sldId id="273" r:id="rId20"/>
    <p:sldId id="272" r:id="rId21"/>
    <p:sldId id="274" r:id="rId22"/>
    <p:sldId id="275" r:id="rId23"/>
    <p:sldId id="276" r:id="rId24"/>
    <p:sldId id="277" r:id="rId25"/>
    <p:sldId id="280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8DEF8-977D-4E4C-8A0D-2A9189E460D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C168C70-CD6D-40AC-8E8D-657455467A17}">
      <dgm:prSet/>
      <dgm:spPr/>
      <dgm:t>
        <a:bodyPr/>
        <a:lstStyle/>
        <a:p>
          <a:r>
            <a:rPr lang="en-US"/>
            <a:t>Released from a </a:t>
          </a:r>
          <a:r>
            <a:rPr lang="en-US" b="1"/>
            <a:t>predetermined altitude</a:t>
          </a:r>
          <a:endParaRPr lang="en-US"/>
        </a:p>
      </dgm:t>
    </dgm:pt>
    <dgm:pt modelId="{43A18367-35EF-4169-8A88-776C8D55E9A1}" type="parTrans" cxnId="{B739D1D7-4333-4567-9905-C4D266C7DB0E}">
      <dgm:prSet/>
      <dgm:spPr/>
      <dgm:t>
        <a:bodyPr/>
        <a:lstStyle/>
        <a:p>
          <a:endParaRPr lang="en-US"/>
        </a:p>
      </dgm:t>
    </dgm:pt>
    <dgm:pt modelId="{B53A8421-AB84-45BB-A824-B7D141853CFA}" type="sibTrans" cxnId="{B739D1D7-4333-4567-9905-C4D266C7DB0E}">
      <dgm:prSet/>
      <dgm:spPr/>
      <dgm:t>
        <a:bodyPr/>
        <a:lstStyle/>
        <a:p>
          <a:endParaRPr lang="en-US"/>
        </a:p>
      </dgm:t>
    </dgm:pt>
    <dgm:pt modelId="{97FFF550-D04C-4844-A91D-55E22AAE9CB6}">
      <dgm:prSet/>
      <dgm:spPr/>
      <dgm:t>
        <a:bodyPr/>
        <a:lstStyle/>
        <a:p>
          <a:r>
            <a:rPr lang="en-US"/>
            <a:t>Lands safely using a </a:t>
          </a:r>
          <a:r>
            <a:rPr lang="en-US" b="1"/>
            <a:t>parachute-based system</a:t>
          </a:r>
          <a:endParaRPr lang="en-US"/>
        </a:p>
      </dgm:t>
    </dgm:pt>
    <dgm:pt modelId="{14ABF490-0000-49D1-B47B-7F8451F0D80F}" type="parTrans" cxnId="{A30280E8-6EE2-41DB-869A-8AFB0AF3778A}">
      <dgm:prSet/>
      <dgm:spPr/>
      <dgm:t>
        <a:bodyPr/>
        <a:lstStyle/>
        <a:p>
          <a:endParaRPr lang="en-US"/>
        </a:p>
      </dgm:t>
    </dgm:pt>
    <dgm:pt modelId="{67D95FA1-38DC-40C6-A20E-A90A8B883E8F}" type="sibTrans" cxnId="{A30280E8-6EE2-41DB-869A-8AFB0AF3778A}">
      <dgm:prSet/>
      <dgm:spPr/>
      <dgm:t>
        <a:bodyPr/>
        <a:lstStyle/>
        <a:p>
          <a:endParaRPr lang="en-US"/>
        </a:p>
      </dgm:t>
    </dgm:pt>
    <dgm:pt modelId="{AA98121B-E1EE-467C-8EF3-76D3CF3E6F4D}">
      <dgm:prSet/>
      <dgm:spPr/>
      <dgm:t>
        <a:bodyPr/>
        <a:lstStyle/>
        <a:p>
          <a:r>
            <a:rPr lang="en-US"/>
            <a:t>Operates autonomously </a:t>
          </a:r>
          <a:r>
            <a:rPr lang="en-US" b="1"/>
            <a:t>on the surface</a:t>
          </a:r>
          <a:endParaRPr lang="en-US"/>
        </a:p>
      </dgm:t>
    </dgm:pt>
    <dgm:pt modelId="{BBBE2296-3776-449E-AD8B-0978BF3B89AF}" type="parTrans" cxnId="{9BBF808A-69F5-433A-91D4-EC59CA397380}">
      <dgm:prSet/>
      <dgm:spPr/>
      <dgm:t>
        <a:bodyPr/>
        <a:lstStyle/>
        <a:p>
          <a:endParaRPr lang="en-US"/>
        </a:p>
      </dgm:t>
    </dgm:pt>
    <dgm:pt modelId="{C18BE4DC-D3A3-41A4-9644-8BB62A8E8512}" type="sibTrans" cxnId="{9BBF808A-69F5-433A-91D4-EC59CA397380}">
      <dgm:prSet/>
      <dgm:spPr/>
      <dgm:t>
        <a:bodyPr/>
        <a:lstStyle/>
        <a:p>
          <a:endParaRPr lang="en-US"/>
        </a:p>
      </dgm:t>
    </dgm:pt>
    <dgm:pt modelId="{131DCC78-0508-49B6-A10B-9F0A1237CE6E}">
      <dgm:prSet/>
      <dgm:spPr/>
      <dgm:t>
        <a:bodyPr/>
        <a:lstStyle/>
        <a:p>
          <a:r>
            <a:rPr lang="en-US" b="1"/>
            <a:t>Power Sustainability:</a:t>
          </a:r>
          <a:endParaRPr lang="en-US"/>
        </a:p>
      </dgm:t>
    </dgm:pt>
    <dgm:pt modelId="{BBBCBE03-45E6-463A-A4A0-7090B29C98D9}" type="parTrans" cxnId="{2898D033-8BE6-45C1-AC38-77592AA5A87A}">
      <dgm:prSet/>
      <dgm:spPr/>
      <dgm:t>
        <a:bodyPr/>
        <a:lstStyle/>
        <a:p>
          <a:endParaRPr lang="en-US"/>
        </a:p>
      </dgm:t>
    </dgm:pt>
    <dgm:pt modelId="{CBFC8862-1E1A-4496-B208-B14CB48ACE5C}" type="sibTrans" cxnId="{2898D033-8BE6-45C1-AC38-77592AA5A87A}">
      <dgm:prSet/>
      <dgm:spPr/>
      <dgm:t>
        <a:bodyPr/>
        <a:lstStyle/>
        <a:p>
          <a:endParaRPr lang="en-US"/>
        </a:p>
      </dgm:t>
    </dgm:pt>
    <dgm:pt modelId="{47BF4729-4975-4C82-B37A-4B144C64F15E}">
      <dgm:prSet/>
      <dgm:spPr/>
      <dgm:t>
        <a:bodyPr/>
        <a:lstStyle/>
        <a:p>
          <a:r>
            <a:rPr lang="en-US"/>
            <a:t>Equipped with </a:t>
          </a:r>
          <a:r>
            <a:rPr lang="en-US" b="1"/>
            <a:t>solar panels</a:t>
          </a:r>
          <a:endParaRPr lang="en-US"/>
        </a:p>
      </dgm:t>
    </dgm:pt>
    <dgm:pt modelId="{DE15B920-4027-4048-A541-E3E33CEB9FA0}" type="parTrans" cxnId="{0BB84B8F-0E28-44F8-8885-6AE4644F9171}">
      <dgm:prSet/>
      <dgm:spPr/>
      <dgm:t>
        <a:bodyPr/>
        <a:lstStyle/>
        <a:p>
          <a:endParaRPr lang="en-US"/>
        </a:p>
      </dgm:t>
    </dgm:pt>
    <dgm:pt modelId="{EC857CF0-3349-4D24-87DD-D8A336819C83}" type="sibTrans" cxnId="{0BB84B8F-0E28-44F8-8885-6AE4644F9171}">
      <dgm:prSet/>
      <dgm:spPr/>
      <dgm:t>
        <a:bodyPr/>
        <a:lstStyle/>
        <a:p>
          <a:endParaRPr lang="en-US"/>
        </a:p>
      </dgm:t>
    </dgm:pt>
    <dgm:pt modelId="{DF409470-D450-4F74-8AE3-8937521E274B}">
      <dgm:prSet/>
      <dgm:spPr/>
      <dgm:t>
        <a:bodyPr/>
        <a:lstStyle/>
        <a:p>
          <a:r>
            <a:rPr lang="en-US"/>
            <a:t>Supports </a:t>
          </a:r>
          <a:r>
            <a:rPr lang="en-US" b="1"/>
            <a:t>extended operation time</a:t>
          </a:r>
          <a:r>
            <a:rPr lang="en-US"/>
            <a:t> for long-term missions</a:t>
          </a:r>
        </a:p>
      </dgm:t>
    </dgm:pt>
    <dgm:pt modelId="{2336040C-B60F-45C5-AC1D-348BA8CEB8DD}" type="parTrans" cxnId="{F321F4DB-1DFF-43C7-B71D-15C3ECDA1FEA}">
      <dgm:prSet/>
      <dgm:spPr/>
      <dgm:t>
        <a:bodyPr/>
        <a:lstStyle/>
        <a:p>
          <a:endParaRPr lang="en-US"/>
        </a:p>
      </dgm:t>
    </dgm:pt>
    <dgm:pt modelId="{D3CD69B3-3B63-4EB2-A360-E2E2DC452A20}" type="sibTrans" cxnId="{F321F4DB-1DFF-43C7-B71D-15C3ECDA1FEA}">
      <dgm:prSet/>
      <dgm:spPr/>
      <dgm:t>
        <a:bodyPr/>
        <a:lstStyle/>
        <a:p>
          <a:endParaRPr lang="en-US"/>
        </a:p>
      </dgm:t>
    </dgm:pt>
    <dgm:pt modelId="{4B0AFC83-4964-47C9-946B-C6EB45E6E2D0}" type="pres">
      <dgm:prSet presAssocID="{B178DEF8-977D-4E4C-8A0D-2A9189E460D8}" presName="linear" presStyleCnt="0">
        <dgm:presLayoutVars>
          <dgm:animLvl val="lvl"/>
          <dgm:resizeHandles val="exact"/>
        </dgm:presLayoutVars>
      </dgm:prSet>
      <dgm:spPr/>
    </dgm:pt>
    <dgm:pt modelId="{C4811F74-AFFD-44B4-8C4B-CE5528E51573}" type="pres">
      <dgm:prSet presAssocID="{AC168C70-CD6D-40AC-8E8D-657455467A1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5B74835-673D-4A56-AED4-C34544E3C758}" type="pres">
      <dgm:prSet presAssocID="{B53A8421-AB84-45BB-A824-B7D141853CFA}" presName="spacer" presStyleCnt="0"/>
      <dgm:spPr/>
    </dgm:pt>
    <dgm:pt modelId="{2CF7A083-4CF0-4D9A-A481-C3C5137C6225}" type="pres">
      <dgm:prSet presAssocID="{97FFF550-D04C-4844-A91D-55E22AAE9C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0B93BEC-9A39-402D-9123-9B526F3FCA93}" type="pres">
      <dgm:prSet presAssocID="{67D95FA1-38DC-40C6-A20E-A90A8B883E8F}" presName="spacer" presStyleCnt="0"/>
      <dgm:spPr/>
    </dgm:pt>
    <dgm:pt modelId="{EB7883FE-E126-47F9-8E6B-507D9FF86A64}" type="pres">
      <dgm:prSet presAssocID="{AA98121B-E1EE-467C-8EF3-76D3CF3E6F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BE178D3-DA78-4EC0-90FB-FB1529785001}" type="pres">
      <dgm:prSet presAssocID="{C18BE4DC-D3A3-41A4-9644-8BB62A8E8512}" presName="spacer" presStyleCnt="0"/>
      <dgm:spPr/>
    </dgm:pt>
    <dgm:pt modelId="{DBFC1D23-BC1A-428C-80D6-9276D081ACFB}" type="pres">
      <dgm:prSet presAssocID="{131DCC78-0508-49B6-A10B-9F0A1237CE6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2F2EBDE-A809-4B08-B358-B684D6A3C8E3}" type="pres">
      <dgm:prSet presAssocID="{CBFC8862-1E1A-4496-B208-B14CB48ACE5C}" presName="spacer" presStyleCnt="0"/>
      <dgm:spPr/>
    </dgm:pt>
    <dgm:pt modelId="{ABA04E74-B4BB-496F-A077-368EBB5D868A}" type="pres">
      <dgm:prSet presAssocID="{47BF4729-4975-4C82-B37A-4B144C64F15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E2B88E2-AD53-485B-B8E8-0A0EE60772F8}" type="pres">
      <dgm:prSet presAssocID="{EC857CF0-3349-4D24-87DD-D8A336819C83}" presName="spacer" presStyleCnt="0"/>
      <dgm:spPr/>
    </dgm:pt>
    <dgm:pt modelId="{74A2EB74-C229-4AC8-A930-791FF4ED28A9}" type="pres">
      <dgm:prSet presAssocID="{DF409470-D450-4F74-8AE3-8937521E274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43F7307-7CA7-4C66-9C12-8073C6D5239B}" type="presOf" srcId="{AC168C70-CD6D-40AC-8E8D-657455467A17}" destId="{C4811F74-AFFD-44B4-8C4B-CE5528E51573}" srcOrd="0" destOrd="0" presId="urn:microsoft.com/office/officeart/2005/8/layout/vList2"/>
    <dgm:cxn modelId="{55A46023-7726-43B3-9D81-C1B301380840}" type="presOf" srcId="{B178DEF8-977D-4E4C-8A0D-2A9189E460D8}" destId="{4B0AFC83-4964-47C9-946B-C6EB45E6E2D0}" srcOrd="0" destOrd="0" presId="urn:microsoft.com/office/officeart/2005/8/layout/vList2"/>
    <dgm:cxn modelId="{2898D033-8BE6-45C1-AC38-77592AA5A87A}" srcId="{B178DEF8-977D-4E4C-8A0D-2A9189E460D8}" destId="{131DCC78-0508-49B6-A10B-9F0A1237CE6E}" srcOrd="3" destOrd="0" parTransId="{BBBCBE03-45E6-463A-A4A0-7090B29C98D9}" sibTransId="{CBFC8862-1E1A-4496-B208-B14CB48ACE5C}"/>
    <dgm:cxn modelId="{87135748-A2C6-422A-A509-B8EFAAF13201}" type="presOf" srcId="{131DCC78-0508-49B6-A10B-9F0A1237CE6E}" destId="{DBFC1D23-BC1A-428C-80D6-9276D081ACFB}" srcOrd="0" destOrd="0" presId="urn:microsoft.com/office/officeart/2005/8/layout/vList2"/>
    <dgm:cxn modelId="{7994CC77-F869-4BAD-A189-82E6CF7AEBF0}" type="presOf" srcId="{47BF4729-4975-4C82-B37A-4B144C64F15E}" destId="{ABA04E74-B4BB-496F-A077-368EBB5D868A}" srcOrd="0" destOrd="0" presId="urn:microsoft.com/office/officeart/2005/8/layout/vList2"/>
    <dgm:cxn modelId="{9BBF808A-69F5-433A-91D4-EC59CA397380}" srcId="{B178DEF8-977D-4E4C-8A0D-2A9189E460D8}" destId="{AA98121B-E1EE-467C-8EF3-76D3CF3E6F4D}" srcOrd="2" destOrd="0" parTransId="{BBBE2296-3776-449E-AD8B-0978BF3B89AF}" sibTransId="{C18BE4DC-D3A3-41A4-9644-8BB62A8E8512}"/>
    <dgm:cxn modelId="{0BB84B8F-0E28-44F8-8885-6AE4644F9171}" srcId="{B178DEF8-977D-4E4C-8A0D-2A9189E460D8}" destId="{47BF4729-4975-4C82-B37A-4B144C64F15E}" srcOrd="4" destOrd="0" parTransId="{DE15B920-4027-4048-A541-E3E33CEB9FA0}" sibTransId="{EC857CF0-3349-4D24-87DD-D8A336819C83}"/>
    <dgm:cxn modelId="{870CD3BB-132B-4290-B1FB-527979431FB0}" type="presOf" srcId="{DF409470-D450-4F74-8AE3-8937521E274B}" destId="{74A2EB74-C229-4AC8-A930-791FF4ED28A9}" srcOrd="0" destOrd="0" presId="urn:microsoft.com/office/officeart/2005/8/layout/vList2"/>
    <dgm:cxn modelId="{B739D1D7-4333-4567-9905-C4D266C7DB0E}" srcId="{B178DEF8-977D-4E4C-8A0D-2A9189E460D8}" destId="{AC168C70-CD6D-40AC-8E8D-657455467A17}" srcOrd="0" destOrd="0" parTransId="{43A18367-35EF-4169-8A88-776C8D55E9A1}" sibTransId="{B53A8421-AB84-45BB-A824-B7D141853CFA}"/>
    <dgm:cxn modelId="{8877BED9-FEDF-4EB5-9E79-C80CDC53CA4C}" type="presOf" srcId="{AA98121B-E1EE-467C-8EF3-76D3CF3E6F4D}" destId="{EB7883FE-E126-47F9-8E6B-507D9FF86A64}" srcOrd="0" destOrd="0" presId="urn:microsoft.com/office/officeart/2005/8/layout/vList2"/>
    <dgm:cxn modelId="{F321F4DB-1DFF-43C7-B71D-15C3ECDA1FEA}" srcId="{B178DEF8-977D-4E4C-8A0D-2A9189E460D8}" destId="{DF409470-D450-4F74-8AE3-8937521E274B}" srcOrd="5" destOrd="0" parTransId="{2336040C-B60F-45C5-AC1D-348BA8CEB8DD}" sibTransId="{D3CD69B3-3B63-4EB2-A360-E2E2DC452A20}"/>
    <dgm:cxn modelId="{A30280E8-6EE2-41DB-869A-8AFB0AF3778A}" srcId="{B178DEF8-977D-4E4C-8A0D-2A9189E460D8}" destId="{97FFF550-D04C-4844-A91D-55E22AAE9CB6}" srcOrd="1" destOrd="0" parTransId="{14ABF490-0000-49D1-B47B-7F8451F0D80F}" sibTransId="{67D95FA1-38DC-40C6-A20E-A90A8B883E8F}"/>
    <dgm:cxn modelId="{F65133FB-6576-448D-BFBC-FB0832A4C2BA}" type="presOf" srcId="{97FFF550-D04C-4844-A91D-55E22AAE9CB6}" destId="{2CF7A083-4CF0-4D9A-A481-C3C5137C6225}" srcOrd="0" destOrd="0" presId="urn:microsoft.com/office/officeart/2005/8/layout/vList2"/>
    <dgm:cxn modelId="{4C93CF0D-F3E0-48EA-A54A-1ADB511C5162}" type="presParOf" srcId="{4B0AFC83-4964-47C9-946B-C6EB45E6E2D0}" destId="{C4811F74-AFFD-44B4-8C4B-CE5528E51573}" srcOrd="0" destOrd="0" presId="urn:microsoft.com/office/officeart/2005/8/layout/vList2"/>
    <dgm:cxn modelId="{67CC3ECA-4FF9-4DF1-82B5-1E0CDA494453}" type="presParOf" srcId="{4B0AFC83-4964-47C9-946B-C6EB45E6E2D0}" destId="{C5B74835-673D-4A56-AED4-C34544E3C758}" srcOrd="1" destOrd="0" presId="urn:microsoft.com/office/officeart/2005/8/layout/vList2"/>
    <dgm:cxn modelId="{167F93F0-49DE-4785-85D0-4D6CA4C18D70}" type="presParOf" srcId="{4B0AFC83-4964-47C9-946B-C6EB45E6E2D0}" destId="{2CF7A083-4CF0-4D9A-A481-C3C5137C6225}" srcOrd="2" destOrd="0" presId="urn:microsoft.com/office/officeart/2005/8/layout/vList2"/>
    <dgm:cxn modelId="{EAE828E4-6C3A-4882-808C-71723F018BA9}" type="presParOf" srcId="{4B0AFC83-4964-47C9-946B-C6EB45E6E2D0}" destId="{60B93BEC-9A39-402D-9123-9B526F3FCA93}" srcOrd="3" destOrd="0" presId="urn:microsoft.com/office/officeart/2005/8/layout/vList2"/>
    <dgm:cxn modelId="{922CF871-5970-4AC2-8515-C484A0E0B890}" type="presParOf" srcId="{4B0AFC83-4964-47C9-946B-C6EB45E6E2D0}" destId="{EB7883FE-E126-47F9-8E6B-507D9FF86A64}" srcOrd="4" destOrd="0" presId="urn:microsoft.com/office/officeart/2005/8/layout/vList2"/>
    <dgm:cxn modelId="{E2733E36-CE90-4ECD-AB16-960174A90A6E}" type="presParOf" srcId="{4B0AFC83-4964-47C9-946B-C6EB45E6E2D0}" destId="{8BE178D3-DA78-4EC0-90FB-FB1529785001}" srcOrd="5" destOrd="0" presId="urn:microsoft.com/office/officeart/2005/8/layout/vList2"/>
    <dgm:cxn modelId="{8BF611F2-DC09-4B3A-A462-2CEEEACB564C}" type="presParOf" srcId="{4B0AFC83-4964-47C9-946B-C6EB45E6E2D0}" destId="{DBFC1D23-BC1A-428C-80D6-9276D081ACFB}" srcOrd="6" destOrd="0" presId="urn:microsoft.com/office/officeart/2005/8/layout/vList2"/>
    <dgm:cxn modelId="{82FACFB5-FFAA-4609-9505-01C9A4367421}" type="presParOf" srcId="{4B0AFC83-4964-47C9-946B-C6EB45E6E2D0}" destId="{92F2EBDE-A809-4B08-B358-B684D6A3C8E3}" srcOrd="7" destOrd="0" presId="urn:microsoft.com/office/officeart/2005/8/layout/vList2"/>
    <dgm:cxn modelId="{5A3F77F5-7C7D-4BA0-9BC9-3D61056D2DED}" type="presParOf" srcId="{4B0AFC83-4964-47C9-946B-C6EB45E6E2D0}" destId="{ABA04E74-B4BB-496F-A077-368EBB5D868A}" srcOrd="8" destOrd="0" presId="urn:microsoft.com/office/officeart/2005/8/layout/vList2"/>
    <dgm:cxn modelId="{9F3AE1BB-4A53-4F67-AA8C-D5433F7D00B9}" type="presParOf" srcId="{4B0AFC83-4964-47C9-946B-C6EB45E6E2D0}" destId="{9E2B88E2-AD53-485B-B8E8-0A0EE60772F8}" srcOrd="9" destOrd="0" presId="urn:microsoft.com/office/officeart/2005/8/layout/vList2"/>
    <dgm:cxn modelId="{979EA9CF-960E-4E75-9A13-AC81D3AF4A85}" type="presParOf" srcId="{4B0AFC83-4964-47C9-946B-C6EB45E6E2D0}" destId="{74A2EB74-C229-4AC8-A930-791FF4ED28A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F2510B-4533-41B9-B84F-024DAE4607B0}" type="doc">
      <dgm:prSet loTypeId="urn:microsoft.com/office/officeart/2005/8/layout/hierarchy2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F1384FC-0344-4336-9A0B-FBF02F436707}">
      <dgm:prSet/>
      <dgm:spPr/>
      <dgm:t>
        <a:bodyPr/>
        <a:lstStyle/>
        <a:p>
          <a:r>
            <a:rPr lang="en-US"/>
            <a:t>Accesses </a:t>
          </a:r>
          <a:r>
            <a:rPr lang="en-US" b="1"/>
            <a:t>hazardous or hard-to-reach areas</a:t>
          </a:r>
          <a:endParaRPr lang="en-US"/>
        </a:p>
      </dgm:t>
    </dgm:pt>
    <dgm:pt modelId="{9963E126-A1B4-4678-8706-6382D197E560}" type="parTrans" cxnId="{0247C7E1-A265-481B-BBC4-058BC6B3D6CB}">
      <dgm:prSet/>
      <dgm:spPr/>
      <dgm:t>
        <a:bodyPr/>
        <a:lstStyle/>
        <a:p>
          <a:endParaRPr lang="en-US"/>
        </a:p>
      </dgm:t>
    </dgm:pt>
    <dgm:pt modelId="{8BC898B2-5162-4AE9-9438-1675FEFC2FCF}" type="sibTrans" cxnId="{0247C7E1-A265-481B-BBC4-058BC6B3D6CB}">
      <dgm:prSet/>
      <dgm:spPr/>
      <dgm:t>
        <a:bodyPr/>
        <a:lstStyle/>
        <a:p>
          <a:endParaRPr lang="en-US"/>
        </a:p>
      </dgm:t>
    </dgm:pt>
    <dgm:pt modelId="{2A1254A2-E7D6-4894-9C6D-6721731E6724}">
      <dgm:prSet/>
      <dgm:spPr/>
      <dgm:t>
        <a:bodyPr/>
        <a:lstStyle/>
        <a:p>
          <a:r>
            <a:rPr lang="en-US"/>
            <a:t>Volcanic zones</a:t>
          </a:r>
        </a:p>
      </dgm:t>
    </dgm:pt>
    <dgm:pt modelId="{13215EF0-F955-4DD0-A407-F6E69CB684D5}" type="parTrans" cxnId="{15308CC6-1834-461E-952A-873C43CD2A94}">
      <dgm:prSet/>
      <dgm:spPr/>
      <dgm:t>
        <a:bodyPr/>
        <a:lstStyle/>
        <a:p>
          <a:endParaRPr lang="en-US"/>
        </a:p>
      </dgm:t>
    </dgm:pt>
    <dgm:pt modelId="{5B526BC8-4F99-4B30-8021-904F29FCDF3E}" type="sibTrans" cxnId="{15308CC6-1834-461E-952A-873C43CD2A94}">
      <dgm:prSet/>
      <dgm:spPr/>
      <dgm:t>
        <a:bodyPr/>
        <a:lstStyle/>
        <a:p>
          <a:endParaRPr lang="en-US"/>
        </a:p>
      </dgm:t>
    </dgm:pt>
    <dgm:pt modelId="{A9197A1E-89A7-4DEB-ACAF-FB38ABE570D2}">
      <dgm:prSet/>
      <dgm:spPr/>
      <dgm:t>
        <a:bodyPr/>
        <a:lstStyle/>
        <a:p>
          <a:r>
            <a:rPr lang="en-US"/>
            <a:t>Disaster sites</a:t>
          </a:r>
        </a:p>
      </dgm:t>
    </dgm:pt>
    <dgm:pt modelId="{DC2C988C-3954-470F-9C68-2CA8E131DDA4}" type="parTrans" cxnId="{3AC6413D-4A22-4606-AE8C-FABD091A4CF8}">
      <dgm:prSet/>
      <dgm:spPr/>
      <dgm:t>
        <a:bodyPr/>
        <a:lstStyle/>
        <a:p>
          <a:endParaRPr lang="en-US"/>
        </a:p>
      </dgm:t>
    </dgm:pt>
    <dgm:pt modelId="{85C6FD71-5507-414C-B300-31D59075F60D}" type="sibTrans" cxnId="{3AC6413D-4A22-4606-AE8C-FABD091A4CF8}">
      <dgm:prSet/>
      <dgm:spPr/>
      <dgm:t>
        <a:bodyPr/>
        <a:lstStyle/>
        <a:p>
          <a:endParaRPr lang="en-US"/>
        </a:p>
      </dgm:t>
    </dgm:pt>
    <dgm:pt modelId="{C469A35F-06C0-486A-A694-7173DC3B8025}">
      <dgm:prSet/>
      <dgm:spPr/>
      <dgm:t>
        <a:bodyPr/>
        <a:lstStyle/>
        <a:p>
          <a:r>
            <a:rPr lang="en-US"/>
            <a:t>Polar regions</a:t>
          </a:r>
        </a:p>
      </dgm:t>
    </dgm:pt>
    <dgm:pt modelId="{02A3A230-39DA-4315-BF73-AA8533200F15}" type="parTrans" cxnId="{1152210A-48BE-4BB4-83B9-7E1E77172505}">
      <dgm:prSet/>
      <dgm:spPr/>
      <dgm:t>
        <a:bodyPr/>
        <a:lstStyle/>
        <a:p>
          <a:endParaRPr lang="en-US"/>
        </a:p>
      </dgm:t>
    </dgm:pt>
    <dgm:pt modelId="{30403331-8B4C-43B8-8683-E6B23EDE26D2}" type="sibTrans" cxnId="{1152210A-48BE-4BB4-83B9-7E1E77172505}">
      <dgm:prSet/>
      <dgm:spPr/>
      <dgm:t>
        <a:bodyPr/>
        <a:lstStyle/>
        <a:p>
          <a:endParaRPr lang="en-US"/>
        </a:p>
      </dgm:t>
    </dgm:pt>
    <dgm:pt modelId="{CC3E0CFD-47ED-49E6-BC27-BD93D2202F02}">
      <dgm:prSet/>
      <dgm:spPr/>
      <dgm:t>
        <a:bodyPr/>
        <a:lstStyle/>
        <a:p>
          <a:r>
            <a:rPr lang="en-US"/>
            <a:t>Collects </a:t>
          </a:r>
          <a:r>
            <a:rPr lang="en-US" b="1"/>
            <a:t>environmental data</a:t>
          </a:r>
          <a:r>
            <a:rPr lang="en-US"/>
            <a:t> over long durations</a:t>
          </a:r>
        </a:p>
      </dgm:t>
    </dgm:pt>
    <dgm:pt modelId="{48C06C23-8121-4191-B335-F2BDEDE90C1E}" type="parTrans" cxnId="{B1C5E824-56F4-4106-98F2-E5879A30F4C4}">
      <dgm:prSet/>
      <dgm:spPr/>
      <dgm:t>
        <a:bodyPr/>
        <a:lstStyle/>
        <a:p>
          <a:endParaRPr lang="en-US"/>
        </a:p>
      </dgm:t>
    </dgm:pt>
    <dgm:pt modelId="{124445BB-0DC5-4423-84FC-610563078482}" type="sibTrans" cxnId="{B1C5E824-56F4-4106-98F2-E5879A30F4C4}">
      <dgm:prSet/>
      <dgm:spPr/>
      <dgm:t>
        <a:bodyPr/>
        <a:lstStyle/>
        <a:p>
          <a:endParaRPr lang="en-US"/>
        </a:p>
      </dgm:t>
    </dgm:pt>
    <dgm:pt modelId="{2625F61D-E867-45DA-B065-F210054F6F40}">
      <dgm:prSet/>
      <dgm:spPr/>
      <dgm:t>
        <a:bodyPr/>
        <a:lstStyle/>
        <a:p>
          <a:r>
            <a:rPr lang="en-US"/>
            <a:t>Helps </a:t>
          </a:r>
          <a:r>
            <a:rPr lang="en-US" b="1"/>
            <a:t>avoid human risk</a:t>
          </a:r>
          <a:r>
            <a:rPr lang="en-US"/>
            <a:t> in dangerous conditions</a:t>
          </a:r>
        </a:p>
      </dgm:t>
    </dgm:pt>
    <dgm:pt modelId="{C0132558-64D0-4905-BBB7-1BCCC44EC900}" type="parTrans" cxnId="{22E9B913-2214-41BD-98D0-20ABBDBC6DF9}">
      <dgm:prSet/>
      <dgm:spPr/>
      <dgm:t>
        <a:bodyPr/>
        <a:lstStyle/>
        <a:p>
          <a:endParaRPr lang="en-US"/>
        </a:p>
      </dgm:t>
    </dgm:pt>
    <dgm:pt modelId="{CAF2C59B-7C5F-4083-B00E-B299475C3854}" type="sibTrans" cxnId="{22E9B913-2214-41BD-98D0-20ABBDBC6DF9}">
      <dgm:prSet/>
      <dgm:spPr/>
      <dgm:t>
        <a:bodyPr/>
        <a:lstStyle/>
        <a:p>
          <a:endParaRPr lang="en-US"/>
        </a:p>
      </dgm:t>
    </dgm:pt>
    <dgm:pt modelId="{3A18DF12-FCFA-4041-B1D4-3005AEFD962F}" type="pres">
      <dgm:prSet presAssocID="{80F2510B-4533-41B9-B84F-024DAE4607B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B46C53C-C2D6-4D95-8057-F71BA88F8303}" type="pres">
      <dgm:prSet presAssocID="{7F1384FC-0344-4336-9A0B-FBF02F436707}" presName="root1" presStyleCnt="0"/>
      <dgm:spPr/>
    </dgm:pt>
    <dgm:pt modelId="{78DCACF7-C94E-486C-9544-D2E1F41D74B3}" type="pres">
      <dgm:prSet presAssocID="{7F1384FC-0344-4336-9A0B-FBF02F436707}" presName="LevelOneTextNode" presStyleLbl="node0" presStyleIdx="0" presStyleCnt="3">
        <dgm:presLayoutVars>
          <dgm:chPref val="3"/>
        </dgm:presLayoutVars>
      </dgm:prSet>
      <dgm:spPr/>
    </dgm:pt>
    <dgm:pt modelId="{C58CBA4F-54BE-45A5-B79A-57510C620BDD}" type="pres">
      <dgm:prSet presAssocID="{7F1384FC-0344-4336-9A0B-FBF02F436707}" presName="level2hierChild" presStyleCnt="0"/>
      <dgm:spPr/>
    </dgm:pt>
    <dgm:pt modelId="{5520B0A6-813B-4EE5-A82F-DFC846B8194C}" type="pres">
      <dgm:prSet presAssocID="{13215EF0-F955-4DD0-A407-F6E69CB684D5}" presName="conn2-1" presStyleLbl="parChTrans1D2" presStyleIdx="0" presStyleCnt="3"/>
      <dgm:spPr/>
    </dgm:pt>
    <dgm:pt modelId="{545EDD4E-BBEB-4444-AC18-CC6B42E45849}" type="pres">
      <dgm:prSet presAssocID="{13215EF0-F955-4DD0-A407-F6E69CB684D5}" presName="connTx" presStyleLbl="parChTrans1D2" presStyleIdx="0" presStyleCnt="3"/>
      <dgm:spPr/>
    </dgm:pt>
    <dgm:pt modelId="{4B45A371-00EB-47B9-BB4B-2F4B2B35C4F3}" type="pres">
      <dgm:prSet presAssocID="{2A1254A2-E7D6-4894-9C6D-6721731E6724}" presName="root2" presStyleCnt="0"/>
      <dgm:spPr/>
    </dgm:pt>
    <dgm:pt modelId="{AD3C62C8-E7CB-49DB-B371-C12AE52E105D}" type="pres">
      <dgm:prSet presAssocID="{2A1254A2-E7D6-4894-9C6D-6721731E6724}" presName="LevelTwoTextNode" presStyleLbl="node2" presStyleIdx="0" presStyleCnt="3">
        <dgm:presLayoutVars>
          <dgm:chPref val="3"/>
        </dgm:presLayoutVars>
      </dgm:prSet>
      <dgm:spPr/>
    </dgm:pt>
    <dgm:pt modelId="{82461FF8-93DC-43C3-B3CE-4312988399C9}" type="pres">
      <dgm:prSet presAssocID="{2A1254A2-E7D6-4894-9C6D-6721731E6724}" presName="level3hierChild" presStyleCnt="0"/>
      <dgm:spPr/>
    </dgm:pt>
    <dgm:pt modelId="{14281FE2-877A-450F-9F51-D554134F1DCB}" type="pres">
      <dgm:prSet presAssocID="{DC2C988C-3954-470F-9C68-2CA8E131DDA4}" presName="conn2-1" presStyleLbl="parChTrans1D2" presStyleIdx="1" presStyleCnt="3"/>
      <dgm:spPr/>
    </dgm:pt>
    <dgm:pt modelId="{EAD35A4C-8CB9-48B8-8FC1-9EAFAD46B4BA}" type="pres">
      <dgm:prSet presAssocID="{DC2C988C-3954-470F-9C68-2CA8E131DDA4}" presName="connTx" presStyleLbl="parChTrans1D2" presStyleIdx="1" presStyleCnt="3"/>
      <dgm:spPr/>
    </dgm:pt>
    <dgm:pt modelId="{FC64E656-5F31-4BFC-BF8D-66570357E097}" type="pres">
      <dgm:prSet presAssocID="{A9197A1E-89A7-4DEB-ACAF-FB38ABE570D2}" presName="root2" presStyleCnt="0"/>
      <dgm:spPr/>
    </dgm:pt>
    <dgm:pt modelId="{03D784B3-A9C5-4393-9D97-56D3B9E9CB3A}" type="pres">
      <dgm:prSet presAssocID="{A9197A1E-89A7-4DEB-ACAF-FB38ABE570D2}" presName="LevelTwoTextNode" presStyleLbl="node2" presStyleIdx="1" presStyleCnt="3">
        <dgm:presLayoutVars>
          <dgm:chPref val="3"/>
        </dgm:presLayoutVars>
      </dgm:prSet>
      <dgm:spPr/>
    </dgm:pt>
    <dgm:pt modelId="{93236BD7-2C16-452B-BA07-59F07D633193}" type="pres">
      <dgm:prSet presAssocID="{A9197A1E-89A7-4DEB-ACAF-FB38ABE570D2}" presName="level3hierChild" presStyleCnt="0"/>
      <dgm:spPr/>
    </dgm:pt>
    <dgm:pt modelId="{1C364BE5-220F-4CA1-9B0B-1DFADD6E715F}" type="pres">
      <dgm:prSet presAssocID="{02A3A230-39DA-4315-BF73-AA8533200F15}" presName="conn2-1" presStyleLbl="parChTrans1D2" presStyleIdx="2" presStyleCnt="3"/>
      <dgm:spPr/>
    </dgm:pt>
    <dgm:pt modelId="{72EBE4E9-234E-4443-916A-FE007A20EF6A}" type="pres">
      <dgm:prSet presAssocID="{02A3A230-39DA-4315-BF73-AA8533200F15}" presName="connTx" presStyleLbl="parChTrans1D2" presStyleIdx="2" presStyleCnt="3"/>
      <dgm:spPr/>
    </dgm:pt>
    <dgm:pt modelId="{4E05271E-F9BC-4A9B-A687-0C9EF9105143}" type="pres">
      <dgm:prSet presAssocID="{C469A35F-06C0-486A-A694-7173DC3B8025}" presName="root2" presStyleCnt="0"/>
      <dgm:spPr/>
    </dgm:pt>
    <dgm:pt modelId="{2588C01D-DAB2-4FDF-91AF-E1C31772181C}" type="pres">
      <dgm:prSet presAssocID="{C469A35F-06C0-486A-A694-7173DC3B8025}" presName="LevelTwoTextNode" presStyleLbl="node2" presStyleIdx="2" presStyleCnt="3">
        <dgm:presLayoutVars>
          <dgm:chPref val="3"/>
        </dgm:presLayoutVars>
      </dgm:prSet>
      <dgm:spPr/>
    </dgm:pt>
    <dgm:pt modelId="{DE388C95-6EBD-4D8B-A252-C08AEE6CBCFE}" type="pres">
      <dgm:prSet presAssocID="{C469A35F-06C0-486A-A694-7173DC3B8025}" presName="level3hierChild" presStyleCnt="0"/>
      <dgm:spPr/>
    </dgm:pt>
    <dgm:pt modelId="{C8D79B1F-277E-4EE8-8AEC-3600880192BA}" type="pres">
      <dgm:prSet presAssocID="{CC3E0CFD-47ED-49E6-BC27-BD93D2202F02}" presName="root1" presStyleCnt="0"/>
      <dgm:spPr/>
    </dgm:pt>
    <dgm:pt modelId="{D4EC9818-54B3-4213-A5F4-8BD3D3B52D62}" type="pres">
      <dgm:prSet presAssocID="{CC3E0CFD-47ED-49E6-BC27-BD93D2202F02}" presName="LevelOneTextNode" presStyleLbl="node0" presStyleIdx="1" presStyleCnt="3">
        <dgm:presLayoutVars>
          <dgm:chPref val="3"/>
        </dgm:presLayoutVars>
      </dgm:prSet>
      <dgm:spPr/>
    </dgm:pt>
    <dgm:pt modelId="{45732F64-2DE4-4528-8712-4AF533CEAE26}" type="pres">
      <dgm:prSet presAssocID="{CC3E0CFD-47ED-49E6-BC27-BD93D2202F02}" presName="level2hierChild" presStyleCnt="0"/>
      <dgm:spPr/>
    </dgm:pt>
    <dgm:pt modelId="{E9AF1EA0-F607-4F50-882B-E599C9E931E3}" type="pres">
      <dgm:prSet presAssocID="{2625F61D-E867-45DA-B065-F210054F6F40}" presName="root1" presStyleCnt="0"/>
      <dgm:spPr/>
    </dgm:pt>
    <dgm:pt modelId="{CD96F392-43BD-45D0-9B6F-1B64D0C3B3A2}" type="pres">
      <dgm:prSet presAssocID="{2625F61D-E867-45DA-B065-F210054F6F40}" presName="LevelOneTextNode" presStyleLbl="node0" presStyleIdx="2" presStyleCnt="3">
        <dgm:presLayoutVars>
          <dgm:chPref val="3"/>
        </dgm:presLayoutVars>
      </dgm:prSet>
      <dgm:spPr/>
    </dgm:pt>
    <dgm:pt modelId="{4D294278-B026-433F-965D-4EDE62692434}" type="pres">
      <dgm:prSet presAssocID="{2625F61D-E867-45DA-B065-F210054F6F40}" presName="level2hierChild" presStyleCnt="0"/>
      <dgm:spPr/>
    </dgm:pt>
  </dgm:ptLst>
  <dgm:cxnLst>
    <dgm:cxn modelId="{1152210A-48BE-4BB4-83B9-7E1E77172505}" srcId="{7F1384FC-0344-4336-9A0B-FBF02F436707}" destId="{C469A35F-06C0-486A-A694-7173DC3B8025}" srcOrd="2" destOrd="0" parTransId="{02A3A230-39DA-4315-BF73-AA8533200F15}" sibTransId="{30403331-8B4C-43B8-8683-E6B23EDE26D2}"/>
    <dgm:cxn modelId="{E8136E0F-6056-4370-AB01-CA87121851C9}" type="presOf" srcId="{13215EF0-F955-4DD0-A407-F6E69CB684D5}" destId="{545EDD4E-BBEB-4444-AC18-CC6B42E45849}" srcOrd="1" destOrd="0" presId="urn:microsoft.com/office/officeart/2005/8/layout/hierarchy2"/>
    <dgm:cxn modelId="{22E9B913-2214-41BD-98D0-20ABBDBC6DF9}" srcId="{80F2510B-4533-41B9-B84F-024DAE4607B0}" destId="{2625F61D-E867-45DA-B065-F210054F6F40}" srcOrd="2" destOrd="0" parTransId="{C0132558-64D0-4905-BBB7-1BCCC44EC900}" sibTransId="{CAF2C59B-7C5F-4083-B00E-B299475C3854}"/>
    <dgm:cxn modelId="{ECE7D21B-6BE3-48DE-8B51-91172D4352D1}" type="presOf" srcId="{DC2C988C-3954-470F-9C68-2CA8E131DDA4}" destId="{14281FE2-877A-450F-9F51-D554134F1DCB}" srcOrd="0" destOrd="0" presId="urn:microsoft.com/office/officeart/2005/8/layout/hierarchy2"/>
    <dgm:cxn modelId="{59CF0323-ADB4-4A94-816B-66D78E8B08F7}" type="presOf" srcId="{02A3A230-39DA-4315-BF73-AA8533200F15}" destId="{72EBE4E9-234E-4443-916A-FE007A20EF6A}" srcOrd="1" destOrd="0" presId="urn:microsoft.com/office/officeart/2005/8/layout/hierarchy2"/>
    <dgm:cxn modelId="{B1C5E824-56F4-4106-98F2-E5879A30F4C4}" srcId="{80F2510B-4533-41B9-B84F-024DAE4607B0}" destId="{CC3E0CFD-47ED-49E6-BC27-BD93D2202F02}" srcOrd="1" destOrd="0" parTransId="{48C06C23-8121-4191-B335-F2BDEDE90C1E}" sibTransId="{124445BB-0DC5-4423-84FC-610563078482}"/>
    <dgm:cxn modelId="{5EBA2529-4C90-43EC-9385-5FA8E1039C5B}" type="presOf" srcId="{80F2510B-4533-41B9-B84F-024DAE4607B0}" destId="{3A18DF12-FCFA-4041-B1D4-3005AEFD962F}" srcOrd="0" destOrd="0" presId="urn:microsoft.com/office/officeart/2005/8/layout/hierarchy2"/>
    <dgm:cxn modelId="{82196831-F0CB-4C5F-9321-6AC8782343A1}" type="presOf" srcId="{A9197A1E-89A7-4DEB-ACAF-FB38ABE570D2}" destId="{03D784B3-A9C5-4393-9D97-56D3B9E9CB3A}" srcOrd="0" destOrd="0" presId="urn:microsoft.com/office/officeart/2005/8/layout/hierarchy2"/>
    <dgm:cxn modelId="{3E9B253B-EFA8-431F-BD75-B9F638B99478}" type="presOf" srcId="{2A1254A2-E7D6-4894-9C6D-6721731E6724}" destId="{AD3C62C8-E7CB-49DB-B371-C12AE52E105D}" srcOrd="0" destOrd="0" presId="urn:microsoft.com/office/officeart/2005/8/layout/hierarchy2"/>
    <dgm:cxn modelId="{3AC6413D-4A22-4606-AE8C-FABD091A4CF8}" srcId="{7F1384FC-0344-4336-9A0B-FBF02F436707}" destId="{A9197A1E-89A7-4DEB-ACAF-FB38ABE570D2}" srcOrd="1" destOrd="0" parTransId="{DC2C988C-3954-470F-9C68-2CA8E131DDA4}" sibTransId="{85C6FD71-5507-414C-B300-31D59075F60D}"/>
    <dgm:cxn modelId="{7506E65B-4C4A-4648-8FF7-C22C4752C626}" type="presOf" srcId="{7F1384FC-0344-4336-9A0B-FBF02F436707}" destId="{78DCACF7-C94E-486C-9544-D2E1F41D74B3}" srcOrd="0" destOrd="0" presId="urn:microsoft.com/office/officeart/2005/8/layout/hierarchy2"/>
    <dgm:cxn modelId="{B33B834B-47EF-4D74-82A9-EACC81C5B22B}" type="presOf" srcId="{CC3E0CFD-47ED-49E6-BC27-BD93D2202F02}" destId="{D4EC9818-54B3-4213-A5F4-8BD3D3B52D62}" srcOrd="0" destOrd="0" presId="urn:microsoft.com/office/officeart/2005/8/layout/hierarchy2"/>
    <dgm:cxn modelId="{22CD9A82-A3D1-4237-80C7-B280DAE7FE19}" type="presOf" srcId="{DC2C988C-3954-470F-9C68-2CA8E131DDA4}" destId="{EAD35A4C-8CB9-48B8-8FC1-9EAFAD46B4BA}" srcOrd="1" destOrd="0" presId="urn:microsoft.com/office/officeart/2005/8/layout/hierarchy2"/>
    <dgm:cxn modelId="{00E40FB3-1476-4A9E-AF51-52B7AB3308A7}" type="presOf" srcId="{C469A35F-06C0-486A-A694-7173DC3B8025}" destId="{2588C01D-DAB2-4FDF-91AF-E1C31772181C}" srcOrd="0" destOrd="0" presId="urn:microsoft.com/office/officeart/2005/8/layout/hierarchy2"/>
    <dgm:cxn modelId="{15308CC6-1834-461E-952A-873C43CD2A94}" srcId="{7F1384FC-0344-4336-9A0B-FBF02F436707}" destId="{2A1254A2-E7D6-4894-9C6D-6721731E6724}" srcOrd="0" destOrd="0" parTransId="{13215EF0-F955-4DD0-A407-F6E69CB684D5}" sibTransId="{5B526BC8-4F99-4B30-8021-904F29FCDF3E}"/>
    <dgm:cxn modelId="{0247C7E1-A265-481B-BBC4-058BC6B3D6CB}" srcId="{80F2510B-4533-41B9-B84F-024DAE4607B0}" destId="{7F1384FC-0344-4336-9A0B-FBF02F436707}" srcOrd="0" destOrd="0" parTransId="{9963E126-A1B4-4678-8706-6382D197E560}" sibTransId="{8BC898B2-5162-4AE9-9438-1675FEFC2FCF}"/>
    <dgm:cxn modelId="{10771BE4-4EA4-4DBB-8855-0A7831476B32}" type="presOf" srcId="{2625F61D-E867-45DA-B065-F210054F6F40}" destId="{CD96F392-43BD-45D0-9B6F-1B64D0C3B3A2}" srcOrd="0" destOrd="0" presId="urn:microsoft.com/office/officeart/2005/8/layout/hierarchy2"/>
    <dgm:cxn modelId="{DAC0B3E6-AF1A-4224-9D6A-B8B231102762}" type="presOf" srcId="{13215EF0-F955-4DD0-A407-F6E69CB684D5}" destId="{5520B0A6-813B-4EE5-A82F-DFC846B8194C}" srcOrd="0" destOrd="0" presId="urn:microsoft.com/office/officeart/2005/8/layout/hierarchy2"/>
    <dgm:cxn modelId="{C44CC3F0-4F63-4FDB-842C-DBFACDA99D44}" type="presOf" srcId="{02A3A230-39DA-4315-BF73-AA8533200F15}" destId="{1C364BE5-220F-4CA1-9B0B-1DFADD6E715F}" srcOrd="0" destOrd="0" presId="urn:microsoft.com/office/officeart/2005/8/layout/hierarchy2"/>
    <dgm:cxn modelId="{B2C68AB9-AB68-480C-A0A6-989D1682428F}" type="presParOf" srcId="{3A18DF12-FCFA-4041-B1D4-3005AEFD962F}" destId="{CB46C53C-C2D6-4D95-8057-F71BA88F8303}" srcOrd="0" destOrd="0" presId="urn:microsoft.com/office/officeart/2005/8/layout/hierarchy2"/>
    <dgm:cxn modelId="{BCB3460D-A0BE-42DF-A319-6EB4D0F3F394}" type="presParOf" srcId="{CB46C53C-C2D6-4D95-8057-F71BA88F8303}" destId="{78DCACF7-C94E-486C-9544-D2E1F41D74B3}" srcOrd="0" destOrd="0" presId="urn:microsoft.com/office/officeart/2005/8/layout/hierarchy2"/>
    <dgm:cxn modelId="{EB50DC13-8A42-4681-84DD-DDBFF02DEBB0}" type="presParOf" srcId="{CB46C53C-C2D6-4D95-8057-F71BA88F8303}" destId="{C58CBA4F-54BE-45A5-B79A-57510C620BDD}" srcOrd="1" destOrd="0" presId="urn:microsoft.com/office/officeart/2005/8/layout/hierarchy2"/>
    <dgm:cxn modelId="{E8752347-0728-44E0-8506-88F2378DEA50}" type="presParOf" srcId="{C58CBA4F-54BE-45A5-B79A-57510C620BDD}" destId="{5520B0A6-813B-4EE5-A82F-DFC846B8194C}" srcOrd="0" destOrd="0" presId="urn:microsoft.com/office/officeart/2005/8/layout/hierarchy2"/>
    <dgm:cxn modelId="{426719DB-04C2-4AFC-B183-1CDE1C692977}" type="presParOf" srcId="{5520B0A6-813B-4EE5-A82F-DFC846B8194C}" destId="{545EDD4E-BBEB-4444-AC18-CC6B42E45849}" srcOrd="0" destOrd="0" presId="urn:microsoft.com/office/officeart/2005/8/layout/hierarchy2"/>
    <dgm:cxn modelId="{A5F16036-7032-448B-BB62-4CF514C1A209}" type="presParOf" srcId="{C58CBA4F-54BE-45A5-B79A-57510C620BDD}" destId="{4B45A371-00EB-47B9-BB4B-2F4B2B35C4F3}" srcOrd="1" destOrd="0" presId="urn:microsoft.com/office/officeart/2005/8/layout/hierarchy2"/>
    <dgm:cxn modelId="{DCE0B80F-75A8-43B7-A037-8AA7EB7FFF2B}" type="presParOf" srcId="{4B45A371-00EB-47B9-BB4B-2F4B2B35C4F3}" destId="{AD3C62C8-E7CB-49DB-B371-C12AE52E105D}" srcOrd="0" destOrd="0" presId="urn:microsoft.com/office/officeart/2005/8/layout/hierarchy2"/>
    <dgm:cxn modelId="{350CDC61-C047-4D8B-B756-71B3EB56E19D}" type="presParOf" srcId="{4B45A371-00EB-47B9-BB4B-2F4B2B35C4F3}" destId="{82461FF8-93DC-43C3-B3CE-4312988399C9}" srcOrd="1" destOrd="0" presId="urn:microsoft.com/office/officeart/2005/8/layout/hierarchy2"/>
    <dgm:cxn modelId="{6122BA5A-2AC8-444E-BEC8-DA84BD37221B}" type="presParOf" srcId="{C58CBA4F-54BE-45A5-B79A-57510C620BDD}" destId="{14281FE2-877A-450F-9F51-D554134F1DCB}" srcOrd="2" destOrd="0" presId="urn:microsoft.com/office/officeart/2005/8/layout/hierarchy2"/>
    <dgm:cxn modelId="{D3D22078-24D4-41C6-927F-D20B38302820}" type="presParOf" srcId="{14281FE2-877A-450F-9F51-D554134F1DCB}" destId="{EAD35A4C-8CB9-48B8-8FC1-9EAFAD46B4BA}" srcOrd="0" destOrd="0" presId="urn:microsoft.com/office/officeart/2005/8/layout/hierarchy2"/>
    <dgm:cxn modelId="{5F7BB18C-07EF-438C-97D3-EEE1CF5B7AEC}" type="presParOf" srcId="{C58CBA4F-54BE-45A5-B79A-57510C620BDD}" destId="{FC64E656-5F31-4BFC-BF8D-66570357E097}" srcOrd="3" destOrd="0" presId="urn:microsoft.com/office/officeart/2005/8/layout/hierarchy2"/>
    <dgm:cxn modelId="{5CCBA531-F42D-46BB-82B2-E7EE51E5F2B1}" type="presParOf" srcId="{FC64E656-5F31-4BFC-BF8D-66570357E097}" destId="{03D784B3-A9C5-4393-9D97-56D3B9E9CB3A}" srcOrd="0" destOrd="0" presId="urn:microsoft.com/office/officeart/2005/8/layout/hierarchy2"/>
    <dgm:cxn modelId="{8373FB55-8464-4B00-AF77-4F899355276F}" type="presParOf" srcId="{FC64E656-5F31-4BFC-BF8D-66570357E097}" destId="{93236BD7-2C16-452B-BA07-59F07D633193}" srcOrd="1" destOrd="0" presId="urn:microsoft.com/office/officeart/2005/8/layout/hierarchy2"/>
    <dgm:cxn modelId="{FE74BE96-3318-4453-A2F9-9D40544EA974}" type="presParOf" srcId="{C58CBA4F-54BE-45A5-B79A-57510C620BDD}" destId="{1C364BE5-220F-4CA1-9B0B-1DFADD6E715F}" srcOrd="4" destOrd="0" presId="urn:microsoft.com/office/officeart/2005/8/layout/hierarchy2"/>
    <dgm:cxn modelId="{2872EFBE-DDF8-4F0C-8B9C-AC245621D774}" type="presParOf" srcId="{1C364BE5-220F-4CA1-9B0B-1DFADD6E715F}" destId="{72EBE4E9-234E-4443-916A-FE007A20EF6A}" srcOrd="0" destOrd="0" presId="urn:microsoft.com/office/officeart/2005/8/layout/hierarchy2"/>
    <dgm:cxn modelId="{F4849AEA-0137-4614-92CE-B5283A1320A1}" type="presParOf" srcId="{C58CBA4F-54BE-45A5-B79A-57510C620BDD}" destId="{4E05271E-F9BC-4A9B-A687-0C9EF9105143}" srcOrd="5" destOrd="0" presId="urn:microsoft.com/office/officeart/2005/8/layout/hierarchy2"/>
    <dgm:cxn modelId="{B09FFFA4-774B-4E8E-B8AD-0CC52282FC46}" type="presParOf" srcId="{4E05271E-F9BC-4A9B-A687-0C9EF9105143}" destId="{2588C01D-DAB2-4FDF-91AF-E1C31772181C}" srcOrd="0" destOrd="0" presId="urn:microsoft.com/office/officeart/2005/8/layout/hierarchy2"/>
    <dgm:cxn modelId="{C343EC4F-05EF-4AB8-8C61-E4B8AA89E655}" type="presParOf" srcId="{4E05271E-F9BC-4A9B-A687-0C9EF9105143}" destId="{DE388C95-6EBD-4D8B-A252-C08AEE6CBCFE}" srcOrd="1" destOrd="0" presId="urn:microsoft.com/office/officeart/2005/8/layout/hierarchy2"/>
    <dgm:cxn modelId="{229A74C3-B5C1-48A7-A9C3-353C77AB2573}" type="presParOf" srcId="{3A18DF12-FCFA-4041-B1D4-3005AEFD962F}" destId="{C8D79B1F-277E-4EE8-8AEC-3600880192BA}" srcOrd="1" destOrd="0" presId="urn:microsoft.com/office/officeart/2005/8/layout/hierarchy2"/>
    <dgm:cxn modelId="{7D253A49-5719-41C8-8FBA-140BD2773210}" type="presParOf" srcId="{C8D79B1F-277E-4EE8-8AEC-3600880192BA}" destId="{D4EC9818-54B3-4213-A5F4-8BD3D3B52D62}" srcOrd="0" destOrd="0" presId="urn:microsoft.com/office/officeart/2005/8/layout/hierarchy2"/>
    <dgm:cxn modelId="{D4A882E1-4BBA-4BA8-B4AA-D42BD7518113}" type="presParOf" srcId="{C8D79B1F-277E-4EE8-8AEC-3600880192BA}" destId="{45732F64-2DE4-4528-8712-4AF533CEAE26}" srcOrd="1" destOrd="0" presId="urn:microsoft.com/office/officeart/2005/8/layout/hierarchy2"/>
    <dgm:cxn modelId="{A85339F3-B34B-4083-A159-6A22064CBB50}" type="presParOf" srcId="{3A18DF12-FCFA-4041-B1D4-3005AEFD962F}" destId="{E9AF1EA0-F607-4F50-882B-E599C9E931E3}" srcOrd="2" destOrd="0" presId="urn:microsoft.com/office/officeart/2005/8/layout/hierarchy2"/>
    <dgm:cxn modelId="{EEC667CC-0BB3-41E0-ADDF-6BAC97C2D55E}" type="presParOf" srcId="{E9AF1EA0-F607-4F50-882B-E599C9E931E3}" destId="{CD96F392-43BD-45D0-9B6F-1B64D0C3B3A2}" srcOrd="0" destOrd="0" presId="urn:microsoft.com/office/officeart/2005/8/layout/hierarchy2"/>
    <dgm:cxn modelId="{46AA8D76-A1FA-42E3-B14D-176E656E196B}" type="presParOf" srcId="{E9AF1EA0-F607-4F50-882B-E599C9E931E3}" destId="{4D294278-B026-433F-965D-4EDE626924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37447F-38D3-4AE8-B166-392ADFF54FA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52A6723-AB45-4AF5-A29D-3A82043BC751}">
      <dgm:prSet/>
      <dgm:spPr/>
      <dgm:t>
        <a:bodyPr/>
        <a:lstStyle/>
        <a:p>
          <a:r>
            <a:rPr lang="en-US" b="0" i="0" baseline="0"/>
            <a:t>Can operate on </a:t>
          </a:r>
          <a:r>
            <a:rPr lang="en-US" b="1" i="0" baseline="0"/>
            <a:t>planetary surfaces</a:t>
          </a:r>
          <a:endParaRPr lang="en-US"/>
        </a:p>
      </dgm:t>
    </dgm:pt>
    <dgm:pt modelId="{627C8F11-624B-4E10-BC99-6ED56A128721}" type="parTrans" cxnId="{E89F454C-C248-4883-9866-AEA2191E0AF5}">
      <dgm:prSet/>
      <dgm:spPr/>
      <dgm:t>
        <a:bodyPr/>
        <a:lstStyle/>
        <a:p>
          <a:endParaRPr lang="en-US"/>
        </a:p>
      </dgm:t>
    </dgm:pt>
    <dgm:pt modelId="{681A0897-601D-43DC-8076-A8968944E84F}" type="sibTrans" cxnId="{E89F454C-C248-4883-9866-AEA2191E0AF5}">
      <dgm:prSet/>
      <dgm:spPr/>
      <dgm:t>
        <a:bodyPr/>
        <a:lstStyle/>
        <a:p>
          <a:endParaRPr lang="en-US"/>
        </a:p>
      </dgm:t>
    </dgm:pt>
    <dgm:pt modelId="{E176FE5E-710C-425C-8A72-FCB357BE0B18}">
      <dgm:prSet/>
      <dgm:spPr/>
      <dgm:t>
        <a:bodyPr/>
        <a:lstStyle/>
        <a:p>
          <a:r>
            <a:rPr lang="en-US" b="0" i="0" baseline="0"/>
            <a:t>Gathers data on:</a:t>
          </a:r>
          <a:endParaRPr lang="en-US"/>
        </a:p>
      </dgm:t>
    </dgm:pt>
    <dgm:pt modelId="{B8A40318-05BA-4BC4-A337-A101FE1A6322}" type="parTrans" cxnId="{C3E7A71C-060B-409B-9365-440D31F1529E}">
      <dgm:prSet/>
      <dgm:spPr/>
      <dgm:t>
        <a:bodyPr/>
        <a:lstStyle/>
        <a:p>
          <a:endParaRPr lang="en-US"/>
        </a:p>
      </dgm:t>
    </dgm:pt>
    <dgm:pt modelId="{0FA6A2C0-3DE6-4880-9105-E06B44087EC5}" type="sibTrans" cxnId="{C3E7A71C-060B-409B-9365-440D31F1529E}">
      <dgm:prSet/>
      <dgm:spPr/>
      <dgm:t>
        <a:bodyPr/>
        <a:lstStyle/>
        <a:p>
          <a:endParaRPr lang="en-US"/>
        </a:p>
      </dgm:t>
    </dgm:pt>
    <dgm:pt modelId="{EB94FA32-8442-4576-B736-B301FC03DBFE}">
      <dgm:prSet/>
      <dgm:spPr/>
      <dgm:t>
        <a:bodyPr/>
        <a:lstStyle/>
        <a:p>
          <a:r>
            <a:rPr lang="en-US" b="1" i="0" baseline="0"/>
            <a:t>Atmospheric conditions</a:t>
          </a:r>
          <a:endParaRPr lang="en-US"/>
        </a:p>
      </dgm:t>
    </dgm:pt>
    <dgm:pt modelId="{487D6D4D-428C-496D-BFD6-2039F6C6ADFE}" type="parTrans" cxnId="{B85ECE30-1628-48F8-817F-67AF2F1795F9}">
      <dgm:prSet/>
      <dgm:spPr/>
      <dgm:t>
        <a:bodyPr/>
        <a:lstStyle/>
        <a:p>
          <a:endParaRPr lang="en-US"/>
        </a:p>
      </dgm:t>
    </dgm:pt>
    <dgm:pt modelId="{E85AC1A9-34EC-4A28-91FF-849FC1F13248}" type="sibTrans" cxnId="{B85ECE30-1628-48F8-817F-67AF2F1795F9}">
      <dgm:prSet/>
      <dgm:spPr/>
      <dgm:t>
        <a:bodyPr/>
        <a:lstStyle/>
        <a:p>
          <a:endParaRPr lang="en-US"/>
        </a:p>
      </dgm:t>
    </dgm:pt>
    <dgm:pt modelId="{EB4ECD0F-D34B-4322-AC84-C455817E79FA}">
      <dgm:prSet/>
      <dgm:spPr/>
      <dgm:t>
        <a:bodyPr/>
        <a:lstStyle/>
        <a:p>
          <a:r>
            <a:rPr lang="en-US" b="1" i="0" baseline="0"/>
            <a:t>Surface weather</a:t>
          </a:r>
          <a:endParaRPr lang="en-US"/>
        </a:p>
      </dgm:t>
    </dgm:pt>
    <dgm:pt modelId="{801FC981-6D35-47FB-BA40-04A5DB26455F}" type="parTrans" cxnId="{BB27C764-42A5-4BE2-893F-F02EB5C7E2C8}">
      <dgm:prSet/>
      <dgm:spPr/>
      <dgm:t>
        <a:bodyPr/>
        <a:lstStyle/>
        <a:p>
          <a:endParaRPr lang="en-US"/>
        </a:p>
      </dgm:t>
    </dgm:pt>
    <dgm:pt modelId="{5853B9EE-626E-4526-8C52-BE525EA6ED10}" type="sibTrans" cxnId="{BB27C764-42A5-4BE2-893F-F02EB5C7E2C8}">
      <dgm:prSet/>
      <dgm:spPr/>
      <dgm:t>
        <a:bodyPr/>
        <a:lstStyle/>
        <a:p>
          <a:endParaRPr lang="en-US"/>
        </a:p>
      </dgm:t>
    </dgm:pt>
    <dgm:pt modelId="{66997ED0-2509-4EF8-8BA2-73F55A9C6DE3}">
      <dgm:prSet/>
      <dgm:spPr/>
      <dgm:t>
        <a:bodyPr/>
        <a:lstStyle/>
        <a:p>
          <a:r>
            <a:rPr lang="en-US" b="1" i="0" baseline="0"/>
            <a:t>Environmental parameters</a:t>
          </a:r>
          <a:endParaRPr lang="en-US"/>
        </a:p>
      </dgm:t>
    </dgm:pt>
    <dgm:pt modelId="{8BBDC8AE-5D73-4D93-A2F8-8AA144D64ADF}" type="parTrans" cxnId="{66FC3947-5B14-4BAD-A9C6-36C4D41FB954}">
      <dgm:prSet/>
      <dgm:spPr/>
      <dgm:t>
        <a:bodyPr/>
        <a:lstStyle/>
        <a:p>
          <a:endParaRPr lang="en-US"/>
        </a:p>
      </dgm:t>
    </dgm:pt>
    <dgm:pt modelId="{9E7B004A-2184-4118-9496-AEFC46C1F3BB}" type="sibTrans" cxnId="{66FC3947-5B14-4BAD-A9C6-36C4D41FB954}">
      <dgm:prSet/>
      <dgm:spPr/>
      <dgm:t>
        <a:bodyPr/>
        <a:lstStyle/>
        <a:p>
          <a:endParaRPr lang="en-US"/>
        </a:p>
      </dgm:t>
    </dgm:pt>
    <dgm:pt modelId="{2B2691CE-2756-43FC-A51F-CEAD5F41A1DE}" type="pres">
      <dgm:prSet presAssocID="{8B37447F-38D3-4AE8-B166-392ADFF54FAF}" presName="root" presStyleCnt="0">
        <dgm:presLayoutVars>
          <dgm:dir/>
          <dgm:resizeHandles val="exact"/>
        </dgm:presLayoutVars>
      </dgm:prSet>
      <dgm:spPr/>
    </dgm:pt>
    <dgm:pt modelId="{37FB7213-20E0-4A3B-8ECC-321442DC392E}" type="pres">
      <dgm:prSet presAssocID="{152A6723-AB45-4AF5-A29D-3A82043BC751}" presName="compNode" presStyleCnt="0"/>
      <dgm:spPr/>
    </dgm:pt>
    <dgm:pt modelId="{C214776A-A0F9-4FCC-A188-F84128C9EDDA}" type="pres">
      <dgm:prSet presAssocID="{152A6723-AB45-4AF5-A29D-3A82043BC75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6B2513AC-9AD4-4781-90FE-D15F6E2064F7}" type="pres">
      <dgm:prSet presAssocID="{152A6723-AB45-4AF5-A29D-3A82043BC751}" presName="spaceRect" presStyleCnt="0"/>
      <dgm:spPr/>
    </dgm:pt>
    <dgm:pt modelId="{D7384862-FDBD-4B0A-9EF1-FA052E2D55FD}" type="pres">
      <dgm:prSet presAssocID="{152A6723-AB45-4AF5-A29D-3A82043BC751}" presName="textRect" presStyleLbl="revTx" presStyleIdx="0" presStyleCnt="5">
        <dgm:presLayoutVars>
          <dgm:chMax val="1"/>
          <dgm:chPref val="1"/>
        </dgm:presLayoutVars>
      </dgm:prSet>
      <dgm:spPr/>
    </dgm:pt>
    <dgm:pt modelId="{A0D872A7-C7BB-47D3-84AF-A91189D8363F}" type="pres">
      <dgm:prSet presAssocID="{681A0897-601D-43DC-8076-A8968944E84F}" presName="sibTrans" presStyleCnt="0"/>
      <dgm:spPr/>
    </dgm:pt>
    <dgm:pt modelId="{0A9A8320-1473-4627-924D-D36BFA2DE141}" type="pres">
      <dgm:prSet presAssocID="{E176FE5E-710C-425C-8A72-FCB357BE0B18}" presName="compNode" presStyleCnt="0"/>
      <dgm:spPr/>
    </dgm:pt>
    <dgm:pt modelId="{1D2CAC18-6920-4929-8C37-3F5B9283D070}" type="pres">
      <dgm:prSet presAssocID="{E176FE5E-710C-425C-8A72-FCB357BE0B1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6D45F585-EA40-4260-9674-C4F6662169E6}" type="pres">
      <dgm:prSet presAssocID="{E176FE5E-710C-425C-8A72-FCB357BE0B18}" presName="spaceRect" presStyleCnt="0"/>
      <dgm:spPr/>
    </dgm:pt>
    <dgm:pt modelId="{358F2992-8319-4989-AA43-37AE6B3D8D79}" type="pres">
      <dgm:prSet presAssocID="{E176FE5E-710C-425C-8A72-FCB357BE0B18}" presName="textRect" presStyleLbl="revTx" presStyleIdx="1" presStyleCnt="5">
        <dgm:presLayoutVars>
          <dgm:chMax val="1"/>
          <dgm:chPref val="1"/>
        </dgm:presLayoutVars>
      </dgm:prSet>
      <dgm:spPr/>
    </dgm:pt>
    <dgm:pt modelId="{44B6840F-30F3-40A5-B1E6-BA43F9A5D8E6}" type="pres">
      <dgm:prSet presAssocID="{0FA6A2C0-3DE6-4880-9105-E06B44087EC5}" presName="sibTrans" presStyleCnt="0"/>
      <dgm:spPr/>
    </dgm:pt>
    <dgm:pt modelId="{F243719B-53E1-4CB0-AEE3-3E896BD7F9E5}" type="pres">
      <dgm:prSet presAssocID="{EB94FA32-8442-4576-B736-B301FC03DBFE}" presName="compNode" presStyleCnt="0"/>
      <dgm:spPr/>
    </dgm:pt>
    <dgm:pt modelId="{E51259CF-CF1C-4DD7-98CB-01F95B5BFE48}" type="pres">
      <dgm:prSet presAssocID="{EB94FA32-8442-4576-B736-B301FC03DBF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999263DE-E366-4B8A-A1D0-122EA50020FA}" type="pres">
      <dgm:prSet presAssocID="{EB94FA32-8442-4576-B736-B301FC03DBFE}" presName="spaceRect" presStyleCnt="0"/>
      <dgm:spPr/>
    </dgm:pt>
    <dgm:pt modelId="{42EF1B73-1C07-4FF0-B12B-D5182937F144}" type="pres">
      <dgm:prSet presAssocID="{EB94FA32-8442-4576-B736-B301FC03DBFE}" presName="textRect" presStyleLbl="revTx" presStyleIdx="2" presStyleCnt="5">
        <dgm:presLayoutVars>
          <dgm:chMax val="1"/>
          <dgm:chPref val="1"/>
        </dgm:presLayoutVars>
      </dgm:prSet>
      <dgm:spPr/>
    </dgm:pt>
    <dgm:pt modelId="{EEECC3EC-B29B-40C0-B8C3-D8E4921DD1EE}" type="pres">
      <dgm:prSet presAssocID="{E85AC1A9-34EC-4A28-91FF-849FC1F13248}" presName="sibTrans" presStyleCnt="0"/>
      <dgm:spPr/>
    </dgm:pt>
    <dgm:pt modelId="{6F391247-9075-411D-AAD8-130959128045}" type="pres">
      <dgm:prSet presAssocID="{EB4ECD0F-D34B-4322-AC84-C455817E79FA}" presName="compNode" presStyleCnt="0"/>
      <dgm:spPr/>
    </dgm:pt>
    <dgm:pt modelId="{1EF9CA95-6B1C-4640-9830-77E13BFC5762}" type="pres">
      <dgm:prSet presAssocID="{EB4ECD0F-D34B-4322-AC84-C455817E79F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2C9D8B37-A99D-42C1-BFD2-51786A7C1687}" type="pres">
      <dgm:prSet presAssocID="{EB4ECD0F-D34B-4322-AC84-C455817E79FA}" presName="spaceRect" presStyleCnt="0"/>
      <dgm:spPr/>
    </dgm:pt>
    <dgm:pt modelId="{2EFEC83A-F28A-49D5-85A1-F53D831F44F2}" type="pres">
      <dgm:prSet presAssocID="{EB4ECD0F-D34B-4322-AC84-C455817E79FA}" presName="textRect" presStyleLbl="revTx" presStyleIdx="3" presStyleCnt="5">
        <dgm:presLayoutVars>
          <dgm:chMax val="1"/>
          <dgm:chPref val="1"/>
        </dgm:presLayoutVars>
      </dgm:prSet>
      <dgm:spPr/>
    </dgm:pt>
    <dgm:pt modelId="{4047DD3D-87B4-4D7E-9314-C0CE3711032B}" type="pres">
      <dgm:prSet presAssocID="{5853B9EE-626E-4526-8C52-BE525EA6ED10}" presName="sibTrans" presStyleCnt="0"/>
      <dgm:spPr/>
    </dgm:pt>
    <dgm:pt modelId="{BEB2BDDC-AD78-45F3-A4E8-0F5D5F6D2E82}" type="pres">
      <dgm:prSet presAssocID="{66997ED0-2509-4EF8-8BA2-73F55A9C6DE3}" presName="compNode" presStyleCnt="0"/>
      <dgm:spPr/>
    </dgm:pt>
    <dgm:pt modelId="{B5D3A16C-34CF-479B-883F-B2056510D2FB}" type="pres">
      <dgm:prSet presAssocID="{66997ED0-2509-4EF8-8BA2-73F55A9C6D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F5656EDF-65D1-4F42-B72A-CD2A4338B3A2}" type="pres">
      <dgm:prSet presAssocID="{66997ED0-2509-4EF8-8BA2-73F55A9C6DE3}" presName="spaceRect" presStyleCnt="0"/>
      <dgm:spPr/>
    </dgm:pt>
    <dgm:pt modelId="{ECDC069B-C975-4A36-8CB6-71418C415A1E}" type="pres">
      <dgm:prSet presAssocID="{66997ED0-2509-4EF8-8BA2-73F55A9C6DE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CF16706-12CE-4E44-8AB6-7A1AE0F566F9}" type="presOf" srcId="{E176FE5E-710C-425C-8A72-FCB357BE0B18}" destId="{358F2992-8319-4989-AA43-37AE6B3D8D79}" srcOrd="0" destOrd="0" presId="urn:microsoft.com/office/officeart/2018/2/layout/IconLabelList"/>
    <dgm:cxn modelId="{E005E00A-E8E3-4F1B-9792-17AE9464EC68}" type="presOf" srcId="{EB4ECD0F-D34B-4322-AC84-C455817E79FA}" destId="{2EFEC83A-F28A-49D5-85A1-F53D831F44F2}" srcOrd="0" destOrd="0" presId="urn:microsoft.com/office/officeart/2018/2/layout/IconLabelList"/>
    <dgm:cxn modelId="{E182261B-55A2-4BC4-A7BB-4715638C3F51}" type="presOf" srcId="{EB94FA32-8442-4576-B736-B301FC03DBFE}" destId="{42EF1B73-1C07-4FF0-B12B-D5182937F144}" srcOrd="0" destOrd="0" presId="urn:microsoft.com/office/officeart/2018/2/layout/IconLabelList"/>
    <dgm:cxn modelId="{C3E7A71C-060B-409B-9365-440D31F1529E}" srcId="{8B37447F-38D3-4AE8-B166-392ADFF54FAF}" destId="{E176FE5E-710C-425C-8A72-FCB357BE0B18}" srcOrd="1" destOrd="0" parTransId="{B8A40318-05BA-4BC4-A337-A101FE1A6322}" sibTransId="{0FA6A2C0-3DE6-4880-9105-E06B44087EC5}"/>
    <dgm:cxn modelId="{54E1CF1C-DEF5-4792-8D30-F624D8232106}" type="presOf" srcId="{66997ED0-2509-4EF8-8BA2-73F55A9C6DE3}" destId="{ECDC069B-C975-4A36-8CB6-71418C415A1E}" srcOrd="0" destOrd="0" presId="urn:microsoft.com/office/officeart/2018/2/layout/IconLabelList"/>
    <dgm:cxn modelId="{B85ECE30-1628-48F8-817F-67AF2F1795F9}" srcId="{8B37447F-38D3-4AE8-B166-392ADFF54FAF}" destId="{EB94FA32-8442-4576-B736-B301FC03DBFE}" srcOrd="2" destOrd="0" parTransId="{487D6D4D-428C-496D-BFD6-2039F6C6ADFE}" sibTransId="{E85AC1A9-34EC-4A28-91FF-849FC1F13248}"/>
    <dgm:cxn modelId="{BB27C764-42A5-4BE2-893F-F02EB5C7E2C8}" srcId="{8B37447F-38D3-4AE8-B166-392ADFF54FAF}" destId="{EB4ECD0F-D34B-4322-AC84-C455817E79FA}" srcOrd="3" destOrd="0" parTransId="{801FC981-6D35-47FB-BA40-04A5DB26455F}" sibTransId="{5853B9EE-626E-4526-8C52-BE525EA6ED10}"/>
    <dgm:cxn modelId="{66FC3947-5B14-4BAD-A9C6-36C4D41FB954}" srcId="{8B37447F-38D3-4AE8-B166-392ADFF54FAF}" destId="{66997ED0-2509-4EF8-8BA2-73F55A9C6DE3}" srcOrd="4" destOrd="0" parTransId="{8BBDC8AE-5D73-4D93-A2F8-8AA144D64ADF}" sibTransId="{9E7B004A-2184-4118-9496-AEFC46C1F3BB}"/>
    <dgm:cxn modelId="{E89F454C-C248-4883-9866-AEA2191E0AF5}" srcId="{8B37447F-38D3-4AE8-B166-392ADFF54FAF}" destId="{152A6723-AB45-4AF5-A29D-3A82043BC751}" srcOrd="0" destOrd="0" parTransId="{627C8F11-624B-4E10-BC99-6ED56A128721}" sibTransId="{681A0897-601D-43DC-8076-A8968944E84F}"/>
    <dgm:cxn modelId="{E99EECB2-C655-431A-94D2-4616445AF907}" type="presOf" srcId="{152A6723-AB45-4AF5-A29D-3A82043BC751}" destId="{D7384862-FDBD-4B0A-9EF1-FA052E2D55FD}" srcOrd="0" destOrd="0" presId="urn:microsoft.com/office/officeart/2018/2/layout/IconLabelList"/>
    <dgm:cxn modelId="{4D19E0DA-1FD4-43A3-8359-185FC16ED3CE}" type="presOf" srcId="{8B37447F-38D3-4AE8-B166-392ADFF54FAF}" destId="{2B2691CE-2756-43FC-A51F-CEAD5F41A1DE}" srcOrd="0" destOrd="0" presId="urn:microsoft.com/office/officeart/2018/2/layout/IconLabelList"/>
    <dgm:cxn modelId="{7C73F9B5-6810-420D-AD03-8C05880A3EDC}" type="presParOf" srcId="{2B2691CE-2756-43FC-A51F-CEAD5F41A1DE}" destId="{37FB7213-20E0-4A3B-8ECC-321442DC392E}" srcOrd="0" destOrd="0" presId="urn:microsoft.com/office/officeart/2018/2/layout/IconLabelList"/>
    <dgm:cxn modelId="{4C779F7A-F642-4979-9E3C-528AACE3BC47}" type="presParOf" srcId="{37FB7213-20E0-4A3B-8ECC-321442DC392E}" destId="{C214776A-A0F9-4FCC-A188-F84128C9EDDA}" srcOrd="0" destOrd="0" presId="urn:microsoft.com/office/officeart/2018/2/layout/IconLabelList"/>
    <dgm:cxn modelId="{73437DB8-BC8A-402F-A789-29E7BC585772}" type="presParOf" srcId="{37FB7213-20E0-4A3B-8ECC-321442DC392E}" destId="{6B2513AC-9AD4-4781-90FE-D15F6E2064F7}" srcOrd="1" destOrd="0" presId="urn:microsoft.com/office/officeart/2018/2/layout/IconLabelList"/>
    <dgm:cxn modelId="{5F6E818A-26A7-43F5-A376-AE78A4450A41}" type="presParOf" srcId="{37FB7213-20E0-4A3B-8ECC-321442DC392E}" destId="{D7384862-FDBD-4B0A-9EF1-FA052E2D55FD}" srcOrd="2" destOrd="0" presId="urn:microsoft.com/office/officeart/2018/2/layout/IconLabelList"/>
    <dgm:cxn modelId="{0798E550-F9B8-49A6-B659-98E322FE1EE2}" type="presParOf" srcId="{2B2691CE-2756-43FC-A51F-CEAD5F41A1DE}" destId="{A0D872A7-C7BB-47D3-84AF-A91189D8363F}" srcOrd="1" destOrd="0" presId="urn:microsoft.com/office/officeart/2018/2/layout/IconLabelList"/>
    <dgm:cxn modelId="{B0F4BB4D-D2AF-454C-91EC-A2BCCB875E0E}" type="presParOf" srcId="{2B2691CE-2756-43FC-A51F-CEAD5F41A1DE}" destId="{0A9A8320-1473-4627-924D-D36BFA2DE141}" srcOrd="2" destOrd="0" presId="urn:microsoft.com/office/officeart/2018/2/layout/IconLabelList"/>
    <dgm:cxn modelId="{3C43ABB1-C58D-4B9A-9D64-2C4F735312A4}" type="presParOf" srcId="{0A9A8320-1473-4627-924D-D36BFA2DE141}" destId="{1D2CAC18-6920-4929-8C37-3F5B9283D070}" srcOrd="0" destOrd="0" presId="urn:microsoft.com/office/officeart/2018/2/layout/IconLabelList"/>
    <dgm:cxn modelId="{08C1A2F1-92E1-46C6-8134-835491FE62B7}" type="presParOf" srcId="{0A9A8320-1473-4627-924D-D36BFA2DE141}" destId="{6D45F585-EA40-4260-9674-C4F6662169E6}" srcOrd="1" destOrd="0" presId="urn:microsoft.com/office/officeart/2018/2/layout/IconLabelList"/>
    <dgm:cxn modelId="{2922582F-193D-479C-8A9F-CE9F01B99E93}" type="presParOf" srcId="{0A9A8320-1473-4627-924D-D36BFA2DE141}" destId="{358F2992-8319-4989-AA43-37AE6B3D8D79}" srcOrd="2" destOrd="0" presId="urn:microsoft.com/office/officeart/2018/2/layout/IconLabelList"/>
    <dgm:cxn modelId="{5964663B-BD24-4CFD-9AA4-1000B9E706B8}" type="presParOf" srcId="{2B2691CE-2756-43FC-A51F-CEAD5F41A1DE}" destId="{44B6840F-30F3-40A5-B1E6-BA43F9A5D8E6}" srcOrd="3" destOrd="0" presId="urn:microsoft.com/office/officeart/2018/2/layout/IconLabelList"/>
    <dgm:cxn modelId="{FB7E5D75-A0CE-43AE-AD39-0F5E63C0504D}" type="presParOf" srcId="{2B2691CE-2756-43FC-A51F-CEAD5F41A1DE}" destId="{F243719B-53E1-4CB0-AEE3-3E896BD7F9E5}" srcOrd="4" destOrd="0" presId="urn:microsoft.com/office/officeart/2018/2/layout/IconLabelList"/>
    <dgm:cxn modelId="{847CF230-A94E-4912-BAE7-EA18A3412758}" type="presParOf" srcId="{F243719B-53E1-4CB0-AEE3-3E896BD7F9E5}" destId="{E51259CF-CF1C-4DD7-98CB-01F95B5BFE48}" srcOrd="0" destOrd="0" presId="urn:microsoft.com/office/officeart/2018/2/layout/IconLabelList"/>
    <dgm:cxn modelId="{6F903BE9-3D4A-4F52-83BF-5F6E15DB7692}" type="presParOf" srcId="{F243719B-53E1-4CB0-AEE3-3E896BD7F9E5}" destId="{999263DE-E366-4B8A-A1D0-122EA50020FA}" srcOrd="1" destOrd="0" presId="urn:microsoft.com/office/officeart/2018/2/layout/IconLabelList"/>
    <dgm:cxn modelId="{50DAEA51-3C83-404F-B304-3F45ED142EC2}" type="presParOf" srcId="{F243719B-53E1-4CB0-AEE3-3E896BD7F9E5}" destId="{42EF1B73-1C07-4FF0-B12B-D5182937F144}" srcOrd="2" destOrd="0" presId="urn:microsoft.com/office/officeart/2018/2/layout/IconLabelList"/>
    <dgm:cxn modelId="{848BE32E-87FC-400A-9F2F-45AAD050E912}" type="presParOf" srcId="{2B2691CE-2756-43FC-A51F-CEAD5F41A1DE}" destId="{EEECC3EC-B29B-40C0-B8C3-D8E4921DD1EE}" srcOrd="5" destOrd="0" presId="urn:microsoft.com/office/officeart/2018/2/layout/IconLabelList"/>
    <dgm:cxn modelId="{8C9DFD87-A72C-4B92-B6B7-6B2D0204BA04}" type="presParOf" srcId="{2B2691CE-2756-43FC-A51F-CEAD5F41A1DE}" destId="{6F391247-9075-411D-AAD8-130959128045}" srcOrd="6" destOrd="0" presId="urn:microsoft.com/office/officeart/2018/2/layout/IconLabelList"/>
    <dgm:cxn modelId="{A0790809-C137-4870-8D58-B544A6BEDEDE}" type="presParOf" srcId="{6F391247-9075-411D-AAD8-130959128045}" destId="{1EF9CA95-6B1C-4640-9830-77E13BFC5762}" srcOrd="0" destOrd="0" presId="urn:microsoft.com/office/officeart/2018/2/layout/IconLabelList"/>
    <dgm:cxn modelId="{3DDBE9BE-ED4A-447D-B070-57C09F6E4D4A}" type="presParOf" srcId="{6F391247-9075-411D-AAD8-130959128045}" destId="{2C9D8B37-A99D-42C1-BFD2-51786A7C1687}" srcOrd="1" destOrd="0" presId="urn:microsoft.com/office/officeart/2018/2/layout/IconLabelList"/>
    <dgm:cxn modelId="{767C5669-9630-4129-8375-310B585710A6}" type="presParOf" srcId="{6F391247-9075-411D-AAD8-130959128045}" destId="{2EFEC83A-F28A-49D5-85A1-F53D831F44F2}" srcOrd="2" destOrd="0" presId="urn:microsoft.com/office/officeart/2018/2/layout/IconLabelList"/>
    <dgm:cxn modelId="{1E3298AB-79CF-4B27-8941-860599C86D20}" type="presParOf" srcId="{2B2691CE-2756-43FC-A51F-CEAD5F41A1DE}" destId="{4047DD3D-87B4-4D7E-9314-C0CE3711032B}" srcOrd="7" destOrd="0" presId="urn:microsoft.com/office/officeart/2018/2/layout/IconLabelList"/>
    <dgm:cxn modelId="{A4C6E8B8-1D62-44C8-9FCC-E8C7C101CDFB}" type="presParOf" srcId="{2B2691CE-2756-43FC-A51F-CEAD5F41A1DE}" destId="{BEB2BDDC-AD78-45F3-A4E8-0F5D5F6D2E82}" srcOrd="8" destOrd="0" presId="urn:microsoft.com/office/officeart/2018/2/layout/IconLabelList"/>
    <dgm:cxn modelId="{82DB22A8-5BF9-490A-AB66-9AE488ACCF27}" type="presParOf" srcId="{BEB2BDDC-AD78-45F3-A4E8-0F5D5F6D2E82}" destId="{B5D3A16C-34CF-479B-883F-B2056510D2FB}" srcOrd="0" destOrd="0" presId="urn:microsoft.com/office/officeart/2018/2/layout/IconLabelList"/>
    <dgm:cxn modelId="{47B4E58D-7991-4901-A26B-706D78AC8739}" type="presParOf" srcId="{BEB2BDDC-AD78-45F3-A4E8-0F5D5F6D2E82}" destId="{F5656EDF-65D1-4F42-B72A-CD2A4338B3A2}" srcOrd="1" destOrd="0" presId="urn:microsoft.com/office/officeart/2018/2/layout/IconLabelList"/>
    <dgm:cxn modelId="{7A1C6C96-2389-4780-B093-03108ED01AEA}" type="presParOf" srcId="{BEB2BDDC-AD78-45F3-A4E8-0F5D5F6D2E82}" destId="{ECDC069B-C975-4A36-8CB6-71418C415A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330D1A-C6E7-4613-9716-087A6469F1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2988D6-E570-41F5-BD06-F6AC45A0C10E}">
      <dgm:prSet/>
      <dgm:spPr/>
      <dgm:t>
        <a:bodyPr/>
        <a:lstStyle/>
        <a:p>
          <a:r>
            <a:rPr lang="fr-FR" b="1"/>
            <a:t>Communication</a:t>
          </a:r>
          <a:endParaRPr lang="en-US"/>
        </a:p>
      </dgm:t>
    </dgm:pt>
    <dgm:pt modelId="{DABF59EE-F78C-47F4-91A4-DE4A59E53816}" type="parTrans" cxnId="{9F81A9E2-DCE9-4732-BAE2-132211AB6228}">
      <dgm:prSet/>
      <dgm:spPr/>
      <dgm:t>
        <a:bodyPr/>
        <a:lstStyle/>
        <a:p>
          <a:endParaRPr lang="en-US"/>
        </a:p>
      </dgm:t>
    </dgm:pt>
    <dgm:pt modelId="{530823C9-96B1-46C0-849D-3015E1F8792A}" type="sibTrans" cxnId="{9F81A9E2-DCE9-4732-BAE2-132211AB6228}">
      <dgm:prSet/>
      <dgm:spPr/>
      <dgm:t>
        <a:bodyPr/>
        <a:lstStyle/>
        <a:p>
          <a:endParaRPr lang="en-US"/>
        </a:p>
      </dgm:t>
    </dgm:pt>
    <dgm:pt modelId="{3F0E61B5-E0CD-403C-92C4-50F7565E3A30}">
      <dgm:prSet/>
      <dgm:spPr/>
      <dgm:t>
        <a:bodyPr/>
        <a:lstStyle/>
        <a:p>
          <a:r>
            <a:rPr lang="fr-FR" b="1"/>
            <a:t>Sensor data acquisition</a:t>
          </a:r>
          <a:endParaRPr lang="en-US"/>
        </a:p>
      </dgm:t>
    </dgm:pt>
    <dgm:pt modelId="{36167877-A499-4B68-A464-A43260FD68A1}" type="parTrans" cxnId="{313E5033-011E-40A5-A5AE-11312DF36275}">
      <dgm:prSet/>
      <dgm:spPr/>
      <dgm:t>
        <a:bodyPr/>
        <a:lstStyle/>
        <a:p>
          <a:endParaRPr lang="en-US"/>
        </a:p>
      </dgm:t>
    </dgm:pt>
    <dgm:pt modelId="{CED3351B-94B9-473D-873E-2B5BB7BD6E5E}" type="sibTrans" cxnId="{313E5033-011E-40A5-A5AE-11312DF36275}">
      <dgm:prSet/>
      <dgm:spPr/>
      <dgm:t>
        <a:bodyPr/>
        <a:lstStyle/>
        <a:p>
          <a:endParaRPr lang="en-US"/>
        </a:p>
      </dgm:t>
    </dgm:pt>
    <dgm:pt modelId="{D24485B5-1268-4CF5-9A0E-38DE80028C8B}">
      <dgm:prSet/>
      <dgm:spPr/>
      <dgm:t>
        <a:bodyPr/>
        <a:lstStyle/>
        <a:p>
          <a:r>
            <a:rPr lang="fr-FR" b="1"/>
            <a:t>Actuation</a:t>
          </a:r>
          <a:endParaRPr lang="en-US"/>
        </a:p>
      </dgm:t>
    </dgm:pt>
    <dgm:pt modelId="{41E4174E-1D39-4F4F-8C3A-F50A85FDE780}" type="parTrans" cxnId="{7EAF2991-F31B-48AA-B095-3C85AA2C3763}">
      <dgm:prSet/>
      <dgm:spPr/>
      <dgm:t>
        <a:bodyPr/>
        <a:lstStyle/>
        <a:p>
          <a:endParaRPr lang="en-US"/>
        </a:p>
      </dgm:t>
    </dgm:pt>
    <dgm:pt modelId="{C701688E-CB1E-4DBA-8423-2B78EDF0D24F}" type="sibTrans" cxnId="{7EAF2991-F31B-48AA-B095-3C85AA2C3763}">
      <dgm:prSet/>
      <dgm:spPr/>
      <dgm:t>
        <a:bodyPr/>
        <a:lstStyle/>
        <a:p>
          <a:endParaRPr lang="en-US"/>
        </a:p>
      </dgm:t>
    </dgm:pt>
    <dgm:pt modelId="{855AA4DC-DC66-4AF1-9E7A-4CEA5455D4CF}">
      <dgm:prSet/>
      <dgm:spPr/>
      <dgm:t>
        <a:bodyPr/>
        <a:lstStyle/>
        <a:p>
          <a:r>
            <a:rPr lang="fr-FR" b="1"/>
            <a:t>Energy management</a:t>
          </a:r>
          <a:endParaRPr lang="en-US"/>
        </a:p>
      </dgm:t>
    </dgm:pt>
    <dgm:pt modelId="{5E9D44A3-34A6-400D-BDF8-9E31A8713651}" type="parTrans" cxnId="{864A51CC-C260-48C2-BBD1-2A2AFE447E4C}">
      <dgm:prSet/>
      <dgm:spPr/>
      <dgm:t>
        <a:bodyPr/>
        <a:lstStyle/>
        <a:p>
          <a:endParaRPr lang="en-US"/>
        </a:p>
      </dgm:t>
    </dgm:pt>
    <dgm:pt modelId="{6FD8C315-D17B-442C-80CE-21F2F13D545E}" type="sibTrans" cxnId="{864A51CC-C260-48C2-BBD1-2A2AFE447E4C}">
      <dgm:prSet/>
      <dgm:spPr/>
      <dgm:t>
        <a:bodyPr/>
        <a:lstStyle/>
        <a:p>
          <a:endParaRPr lang="en-US"/>
        </a:p>
      </dgm:t>
    </dgm:pt>
    <dgm:pt modelId="{22AD093A-420A-4E7F-B39C-945B9B7BC4AF}" type="pres">
      <dgm:prSet presAssocID="{82330D1A-C6E7-4613-9716-087A6469F1CE}" presName="linear" presStyleCnt="0">
        <dgm:presLayoutVars>
          <dgm:animLvl val="lvl"/>
          <dgm:resizeHandles val="exact"/>
        </dgm:presLayoutVars>
      </dgm:prSet>
      <dgm:spPr/>
    </dgm:pt>
    <dgm:pt modelId="{756DC2E2-A202-4690-B69B-A5F3C8D0999D}" type="pres">
      <dgm:prSet presAssocID="{B12988D6-E570-41F5-BD06-F6AC45A0C10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CCB321-EFE2-4DF2-A7F8-6770A2B7D81A}" type="pres">
      <dgm:prSet presAssocID="{530823C9-96B1-46C0-849D-3015E1F8792A}" presName="spacer" presStyleCnt="0"/>
      <dgm:spPr/>
    </dgm:pt>
    <dgm:pt modelId="{86C26393-DDCD-4A96-889C-ADA8EC2A5EA6}" type="pres">
      <dgm:prSet presAssocID="{3F0E61B5-E0CD-403C-92C4-50F7565E3A3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772E228-9B5E-4C8F-BF8E-F6A98059601B}" type="pres">
      <dgm:prSet presAssocID="{CED3351B-94B9-473D-873E-2B5BB7BD6E5E}" presName="spacer" presStyleCnt="0"/>
      <dgm:spPr/>
    </dgm:pt>
    <dgm:pt modelId="{8BD301AE-8D67-4320-B575-0482BA05D1B8}" type="pres">
      <dgm:prSet presAssocID="{D24485B5-1268-4CF5-9A0E-38DE80028C8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ADA4BA-BAA8-448B-ADBC-6EC216C13B60}" type="pres">
      <dgm:prSet presAssocID="{C701688E-CB1E-4DBA-8423-2B78EDF0D24F}" presName="spacer" presStyleCnt="0"/>
      <dgm:spPr/>
    </dgm:pt>
    <dgm:pt modelId="{DD51E6D3-36B5-4B03-BEC3-0FFE52ADE414}" type="pres">
      <dgm:prSet presAssocID="{855AA4DC-DC66-4AF1-9E7A-4CEA5455D4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366E30D-48FB-44E6-9C9C-349B13FB8ED6}" type="presOf" srcId="{82330D1A-C6E7-4613-9716-087A6469F1CE}" destId="{22AD093A-420A-4E7F-B39C-945B9B7BC4AF}" srcOrd="0" destOrd="0" presId="urn:microsoft.com/office/officeart/2005/8/layout/vList2"/>
    <dgm:cxn modelId="{73E08615-7D81-47BF-B2A3-492E93A07833}" type="presOf" srcId="{855AA4DC-DC66-4AF1-9E7A-4CEA5455D4CF}" destId="{DD51E6D3-36B5-4B03-BEC3-0FFE52ADE414}" srcOrd="0" destOrd="0" presId="urn:microsoft.com/office/officeart/2005/8/layout/vList2"/>
    <dgm:cxn modelId="{313E5033-011E-40A5-A5AE-11312DF36275}" srcId="{82330D1A-C6E7-4613-9716-087A6469F1CE}" destId="{3F0E61B5-E0CD-403C-92C4-50F7565E3A30}" srcOrd="1" destOrd="0" parTransId="{36167877-A499-4B68-A464-A43260FD68A1}" sibTransId="{CED3351B-94B9-473D-873E-2B5BB7BD6E5E}"/>
    <dgm:cxn modelId="{8A59DE73-AB8D-4887-9C70-F93E65F829BB}" type="presOf" srcId="{D24485B5-1268-4CF5-9A0E-38DE80028C8B}" destId="{8BD301AE-8D67-4320-B575-0482BA05D1B8}" srcOrd="0" destOrd="0" presId="urn:microsoft.com/office/officeart/2005/8/layout/vList2"/>
    <dgm:cxn modelId="{9C2EF759-44A3-484A-B5F0-45F6BB5C0CC5}" type="presOf" srcId="{B12988D6-E570-41F5-BD06-F6AC45A0C10E}" destId="{756DC2E2-A202-4690-B69B-A5F3C8D0999D}" srcOrd="0" destOrd="0" presId="urn:microsoft.com/office/officeart/2005/8/layout/vList2"/>
    <dgm:cxn modelId="{7EAF2991-F31B-48AA-B095-3C85AA2C3763}" srcId="{82330D1A-C6E7-4613-9716-087A6469F1CE}" destId="{D24485B5-1268-4CF5-9A0E-38DE80028C8B}" srcOrd="2" destOrd="0" parTransId="{41E4174E-1D39-4F4F-8C3A-F50A85FDE780}" sibTransId="{C701688E-CB1E-4DBA-8423-2B78EDF0D24F}"/>
    <dgm:cxn modelId="{864A51CC-C260-48C2-BBD1-2A2AFE447E4C}" srcId="{82330D1A-C6E7-4613-9716-087A6469F1CE}" destId="{855AA4DC-DC66-4AF1-9E7A-4CEA5455D4CF}" srcOrd="3" destOrd="0" parTransId="{5E9D44A3-34A6-400D-BDF8-9E31A8713651}" sibTransId="{6FD8C315-D17B-442C-80CE-21F2F13D545E}"/>
    <dgm:cxn modelId="{B027FBDD-FF85-451D-983F-A73AD2CCC7AC}" type="presOf" srcId="{3F0E61B5-E0CD-403C-92C4-50F7565E3A30}" destId="{86C26393-DDCD-4A96-889C-ADA8EC2A5EA6}" srcOrd="0" destOrd="0" presId="urn:microsoft.com/office/officeart/2005/8/layout/vList2"/>
    <dgm:cxn modelId="{9F81A9E2-DCE9-4732-BAE2-132211AB6228}" srcId="{82330D1A-C6E7-4613-9716-087A6469F1CE}" destId="{B12988D6-E570-41F5-BD06-F6AC45A0C10E}" srcOrd="0" destOrd="0" parTransId="{DABF59EE-F78C-47F4-91A4-DE4A59E53816}" sibTransId="{530823C9-96B1-46C0-849D-3015E1F8792A}"/>
    <dgm:cxn modelId="{6F6DD987-2430-4664-85F8-11C62A3AE7C4}" type="presParOf" srcId="{22AD093A-420A-4E7F-B39C-945B9B7BC4AF}" destId="{756DC2E2-A202-4690-B69B-A5F3C8D0999D}" srcOrd="0" destOrd="0" presId="urn:microsoft.com/office/officeart/2005/8/layout/vList2"/>
    <dgm:cxn modelId="{E825871A-E828-4183-B18A-ACD84DC17310}" type="presParOf" srcId="{22AD093A-420A-4E7F-B39C-945B9B7BC4AF}" destId="{7DCCB321-EFE2-4DF2-A7F8-6770A2B7D81A}" srcOrd="1" destOrd="0" presId="urn:microsoft.com/office/officeart/2005/8/layout/vList2"/>
    <dgm:cxn modelId="{8047CE45-77BC-49F1-A47A-D7455C17EF10}" type="presParOf" srcId="{22AD093A-420A-4E7F-B39C-945B9B7BC4AF}" destId="{86C26393-DDCD-4A96-889C-ADA8EC2A5EA6}" srcOrd="2" destOrd="0" presId="urn:microsoft.com/office/officeart/2005/8/layout/vList2"/>
    <dgm:cxn modelId="{BBD1A8B1-8F66-4397-B286-C5F2BCC38B34}" type="presParOf" srcId="{22AD093A-420A-4E7F-B39C-945B9B7BC4AF}" destId="{7772E228-9B5E-4C8F-BF8E-F6A98059601B}" srcOrd="3" destOrd="0" presId="urn:microsoft.com/office/officeart/2005/8/layout/vList2"/>
    <dgm:cxn modelId="{BFD47047-51DF-4035-85C9-0D1580C23E9D}" type="presParOf" srcId="{22AD093A-420A-4E7F-B39C-945B9B7BC4AF}" destId="{8BD301AE-8D67-4320-B575-0482BA05D1B8}" srcOrd="4" destOrd="0" presId="urn:microsoft.com/office/officeart/2005/8/layout/vList2"/>
    <dgm:cxn modelId="{21AFFACB-1AA1-4E62-BD2E-DEB925EF83E3}" type="presParOf" srcId="{22AD093A-420A-4E7F-B39C-945B9B7BC4AF}" destId="{6CADA4BA-BAA8-448B-ADBC-6EC216C13B60}" srcOrd="5" destOrd="0" presId="urn:microsoft.com/office/officeart/2005/8/layout/vList2"/>
    <dgm:cxn modelId="{CB47083A-EB08-453E-AE84-31739A4C5CCD}" type="presParOf" srcId="{22AD093A-420A-4E7F-B39C-945B9B7BC4AF}" destId="{DD51E6D3-36B5-4B03-BEC3-0FFE52ADE41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A8170-A7DD-4C39-837F-59DE751D1E9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39FDF4B-8BB7-466A-ACA4-9F88C59510A3}">
      <dgm:prSet/>
      <dgm:spPr/>
      <dgm:t>
        <a:bodyPr/>
        <a:lstStyle/>
        <a:p>
          <a:r>
            <a:rPr lang="en-US" b="0" i="0" baseline="0" dirty="0"/>
            <a:t>🌡️ </a:t>
          </a:r>
          <a:r>
            <a:rPr lang="en-US" b="1" i="0" baseline="0" dirty="0"/>
            <a:t>Temperature</a:t>
          </a:r>
          <a:endParaRPr lang="en-US" dirty="0"/>
        </a:p>
      </dgm:t>
    </dgm:pt>
    <dgm:pt modelId="{2AF4C574-CC6F-4F31-8123-9F034D22B112}" type="parTrans" cxnId="{6DC19F5A-A5AD-4A7C-BF84-8D43412006E7}">
      <dgm:prSet/>
      <dgm:spPr/>
      <dgm:t>
        <a:bodyPr/>
        <a:lstStyle/>
        <a:p>
          <a:endParaRPr lang="en-US"/>
        </a:p>
      </dgm:t>
    </dgm:pt>
    <dgm:pt modelId="{4CB1E7CA-C405-457B-A95E-9440917797C3}" type="sibTrans" cxnId="{6DC19F5A-A5AD-4A7C-BF84-8D43412006E7}">
      <dgm:prSet/>
      <dgm:spPr/>
      <dgm:t>
        <a:bodyPr/>
        <a:lstStyle/>
        <a:p>
          <a:endParaRPr lang="en-US"/>
        </a:p>
      </dgm:t>
    </dgm:pt>
    <dgm:pt modelId="{D37F0A6B-B836-463E-870D-26F1F74D3E58}">
      <dgm:prSet/>
      <dgm:spPr/>
      <dgm:t>
        <a:bodyPr/>
        <a:lstStyle/>
        <a:p>
          <a:r>
            <a:rPr lang="en-US" b="0" i="0" baseline="0"/>
            <a:t>💧 </a:t>
          </a:r>
          <a:r>
            <a:rPr lang="en-US" b="1" i="0" baseline="0"/>
            <a:t>Humidity</a:t>
          </a:r>
          <a:endParaRPr lang="en-US"/>
        </a:p>
      </dgm:t>
    </dgm:pt>
    <dgm:pt modelId="{4025C720-A6C8-4499-8494-2E5259321CB3}" type="parTrans" cxnId="{FCE7B54C-5D07-4F16-BE29-59012A4F982B}">
      <dgm:prSet/>
      <dgm:spPr/>
      <dgm:t>
        <a:bodyPr/>
        <a:lstStyle/>
        <a:p>
          <a:endParaRPr lang="en-US"/>
        </a:p>
      </dgm:t>
    </dgm:pt>
    <dgm:pt modelId="{E3086BA0-87DF-4EBB-94B4-154B4DA1D8E7}" type="sibTrans" cxnId="{FCE7B54C-5D07-4F16-BE29-59012A4F982B}">
      <dgm:prSet/>
      <dgm:spPr/>
      <dgm:t>
        <a:bodyPr/>
        <a:lstStyle/>
        <a:p>
          <a:endParaRPr lang="en-US"/>
        </a:p>
      </dgm:t>
    </dgm:pt>
    <dgm:pt modelId="{C14459F0-3F29-4016-A949-B85E2347209F}">
      <dgm:prSet/>
      <dgm:spPr/>
      <dgm:t>
        <a:bodyPr/>
        <a:lstStyle/>
        <a:p>
          <a:r>
            <a:rPr lang="en-US" b="0" i="0" baseline="0"/>
            <a:t>🌬️ </a:t>
          </a:r>
          <a:r>
            <a:rPr lang="en-US" b="1" i="0" baseline="0"/>
            <a:t>Pressure &amp; Altitude</a:t>
          </a:r>
          <a:endParaRPr lang="en-US"/>
        </a:p>
      </dgm:t>
    </dgm:pt>
    <dgm:pt modelId="{9910E01E-147F-4763-ABE3-C3FC9AA5E670}" type="parTrans" cxnId="{97ADBB4E-3740-44D1-9C67-6D094D673AB1}">
      <dgm:prSet/>
      <dgm:spPr/>
      <dgm:t>
        <a:bodyPr/>
        <a:lstStyle/>
        <a:p>
          <a:endParaRPr lang="en-US"/>
        </a:p>
      </dgm:t>
    </dgm:pt>
    <dgm:pt modelId="{3E3E7109-455B-4F67-8B81-030FA2A7D982}" type="sibTrans" cxnId="{97ADBB4E-3740-44D1-9C67-6D094D673AB1}">
      <dgm:prSet/>
      <dgm:spPr/>
      <dgm:t>
        <a:bodyPr/>
        <a:lstStyle/>
        <a:p>
          <a:endParaRPr lang="en-US"/>
        </a:p>
      </dgm:t>
    </dgm:pt>
    <dgm:pt modelId="{353DB71D-46B3-4AA9-9E28-4DE339229C44}">
      <dgm:prSet/>
      <dgm:spPr/>
      <dgm:t>
        <a:bodyPr/>
        <a:lstStyle/>
        <a:p>
          <a:r>
            <a:rPr lang="en-US" b="0" i="0" baseline="0"/>
            <a:t>☀️ </a:t>
          </a:r>
          <a:r>
            <a:rPr lang="en-US" b="1" i="0" baseline="0"/>
            <a:t>Light Intensity</a:t>
          </a:r>
          <a:endParaRPr lang="en-US"/>
        </a:p>
      </dgm:t>
    </dgm:pt>
    <dgm:pt modelId="{65B493F8-8005-40E8-9FFC-32F9FD09C207}" type="parTrans" cxnId="{6605DEC0-614D-48D4-8B8C-C26D8DB81B5C}">
      <dgm:prSet/>
      <dgm:spPr/>
      <dgm:t>
        <a:bodyPr/>
        <a:lstStyle/>
        <a:p>
          <a:endParaRPr lang="en-US"/>
        </a:p>
      </dgm:t>
    </dgm:pt>
    <dgm:pt modelId="{E6E6FBB2-B67C-4657-9900-D6A677934B8F}" type="sibTrans" cxnId="{6605DEC0-614D-48D4-8B8C-C26D8DB81B5C}">
      <dgm:prSet/>
      <dgm:spPr/>
      <dgm:t>
        <a:bodyPr/>
        <a:lstStyle/>
        <a:p>
          <a:endParaRPr lang="en-US"/>
        </a:p>
      </dgm:t>
    </dgm:pt>
    <dgm:pt modelId="{770D102A-FFDF-465A-B3E3-056AAA6998B6}">
      <dgm:prSet/>
      <dgm:spPr/>
      <dgm:t>
        <a:bodyPr/>
        <a:lstStyle/>
        <a:p>
          <a:r>
            <a:rPr lang="en-US" b="0" i="0" baseline="0" dirty="0"/>
            <a:t>🧭 </a:t>
          </a:r>
          <a:r>
            <a:rPr lang="en-US" b="1" i="0" baseline="0" dirty="0"/>
            <a:t>3-Axis Accelerometer &amp; Gyroscope</a:t>
          </a:r>
          <a:endParaRPr lang="en-US" dirty="0"/>
        </a:p>
      </dgm:t>
    </dgm:pt>
    <dgm:pt modelId="{9B4F7FCE-8C97-47BE-A9CE-FEFD8D1F419E}" type="parTrans" cxnId="{4FD9E00B-4894-4A9C-AB92-60D7220159A6}">
      <dgm:prSet/>
      <dgm:spPr/>
      <dgm:t>
        <a:bodyPr/>
        <a:lstStyle/>
        <a:p>
          <a:endParaRPr lang="en-US"/>
        </a:p>
      </dgm:t>
    </dgm:pt>
    <dgm:pt modelId="{BFCD28B2-52A9-4EAE-8DA2-71AD2998FDE7}" type="sibTrans" cxnId="{4FD9E00B-4894-4A9C-AB92-60D7220159A6}">
      <dgm:prSet/>
      <dgm:spPr/>
      <dgm:t>
        <a:bodyPr/>
        <a:lstStyle/>
        <a:p>
          <a:endParaRPr lang="en-US"/>
        </a:p>
      </dgm:t>
    </dgm:pt>
    <dgm:pt modelId="{513AA9F6-C72F-43C5-A193-C1D39F0D4216}" type="pres">
      <dgm:prSet presAssocID="{128A8170-A7DD-4C39-837F-59DE751D1E9E}" presName="root" presStyleCnt="0">
        <dgm:presLayoutVars>
          <dgm:dir/>
          <dgm:resizeHandles val="exact"/>
        </dgm:presLayoutVars>
      </dgm:prSet>
      <dgm:spPr/>
    </dgm:pt>
    <dgm:pt modelId="{2EA13084-28D1-4765-B856-C0FEF5B1AB42}" type="pres">
      <dgm:prSet presAssocID="{239FDF4B-8BB7-466A-ACA4-9F88C59510A3}" presName="compNode" presStyleCnt="0"/>
      <dgm:spPr/>
    </dgm:pt>
    <dgm:pt modelId="{BB8C15F4-6F7D-4A50-8F8E-5C8DAB4B154C}" type="pres">
      <dgm:prSet presAssocID="{239FDF4B-8BB7-466A-ACA4-9F88C59510A3}" presName="iconRect" presStyleLbl="node1" presStyleIdx="0" presStyleCnt="5" custLinFactX="500000" custLinFactNeighborX="572526" custLinFactNeighborY="148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5445997-76D2-4237-BD9E-7BEED008A78D}" type="pres">
      <dgm:prSet presAssocID="{239FDF4B-8BB7-466A-ACA4-9F88C59510A3}" presName="spaceRect" presStyleCnt="0"/>
      <dgm:spPr/>
    </dgm:pt>
    <dgm:pt modelId="{BC7E1218-AC47-4891-BFA8-3B2ACFC2236D}" type="pres">
      <dgm:prSet presAssocID="{239FDF4B-8BB7-466A-ACA4-9F88C59510A3}" presName="textRect" presStyleLbl="revTx" presStyleIdx="0" presStyleCnt="5" custLinFactX="200000" custLinFactNeighborX="273002" custLinFactNeighborY="2733">
        <dgm:presLayoutVars>
          <dgm:chMax val="1"/>
          <dgm:chPref val="1"/>
        </dgm:presLayoutVars>
      </dgm:prSet>
      <dgm:spPr/>
    </dgm:pt>
    <dgm:pt modelId="{C44C52A2-C707-4DD6-A7CE-6817AF861B80}" type="pres">
      <dgm:prSet presAssocID="{4CB1E7CA-C405-457B-A95E-9440917797C3}" presName="sibTrans" presStyleCnt="0"/>
      <dgm:spPr/>
    </dgm:pt>
    <dgm:pt modelId="{3F0FA89C-04B4-4328-8A6A-D1D95E9CB1BE}" type="pres">
      <dgm:prSet presAssocID="{D37F0A6B-B836-463E-870D-26F1F74D3E58}" presName="compNode" presStyleCnt="0"/>
      <dgm:spPr/>
    </dgm:pt>
    <dgm:pt modelId="{B9A48419-A865-416D-8DBD-3A9F1B5AD76C}" type="pres">
      <dgm:prSet presAssocID="{D37F0A6B-B836-463E-870D-26F1F74D3E5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ert scene"/>
        </a:ext>
      </dgm:extLst>
    </dgm:pt>
    <dgm:pt modelId="{82C591E5-BE1E-4956-AA48-26D4262F0650}" type="pres">
      <dgm:prSet presAssocID="{D37F0A6B-B836-463E-870D-26F1F74D3E58}" presName="spaceRect" presStyleCnt="0"/>
      <dgm:spPr/>
    </dgm:pt>
    <dgm:pt modelId="{72E43BB5-271C-4FD3-B913-089BCF568742}" type="pres">
      <dgm:prSet presAssocID="{D37F0A6B-B836-463E-870D-26F1F74D3E58}" presName="textRect" presStyleLbl="revTx" presStyleIdx="1" presStyleCnt="5">
        <dgm:presLayoutVars>
          <dgm:chMax val="1"/>
          <dgm:chPref val="1"/>
        </dgm:presLayoutVars>
      </dgm:prSet>
      <dgm:spPr/>
    </dgm:pt>
    <dgm:pt modelId="{09213092-D8A2-44EA-AA90-A2016CB31758}" type="pres">
      <dgm:prSet presAssocID="{E3086BA0-87DF-4EBB-94B4-154B4DA1D8E7}" presName="sibTrans" presStyleCnt="0"/>
      <dgm:spPr/>
    </dgm:pt>
    <dgm:pt modelId="{0FA0C8E8-C610-49D8-8A23-D1D9D000EE3B}" type="pres">
      <dgm:prSet presAssocID="{C14459F0-3F29-4016-A949-B85E2347209F}" presName="compNode" presStyleCnt="0"/>
      <dgm:spPr/>
    </dgm:pt>
    <dgm:pt modelId="{8612CC3F-223D-4D76-BC55-6F6B15BAABA2}" type="pres">
      <dgm:prSet presAssocID="{C14459F0-3F29-4016-A949-B85E2347209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75C7A214-F55D-4068-A153-D921F4D0B3DA}" type="pres">
      <dgm:prSet presAssocID="{C14459F0-3F29-4016-A949-B85E2347209F}" presName="spaceRect" presStyleCnt="0"/>
      <dgm:spPr/>
    </dgm:pt>
    <dgm:pt modelId="{86B069AD-7614-467E-B4D6-D0A985E4132A}" type="pres">
      <dgm:prSet presAssocID="{C14459F0-3F29-4016-A949-B85E2347209F}" presName="textRect" presStyleLbl="revTx" presStyleIdx="2" presStyleCnt="5">
        <dgm:presLayoutVars>
          <dgm:chMax val="1"/>
          <dgm:chPref val="1"/>
        </dgm:presLayoutVars>
      </dgm:prSet>
      <dgm:spPr/>
    </dgm:pt>
    <dgm:pt modelId="{6EDDA2FB-2DE6-472B-92E5-175D3520A634}" type="pres">
      <dgm:prSet presAssocID="{3E3E7109-455B-4F67-8B81-030FA2A7D982}" presName="sibTrans" presStyleCnt="0"/>
      <dgm:spPr/>
    </dgm:pt>
    <dgm:pt modelId="{CAB6A563-1BF1-4D6A-A14C-4CE16FC09E88}" type="pres">
      <dgm:prSet presAssocID="{353DB71D-46B3-4AA9-9E28-4DE339229C44}" presName="compNode" presStyleCnt="0"/>
      <dgm:spPr/>
    </dgm:pt>
    <dgm:pt modelId="{C5EE6012-6FCC-430B-BB94-CBDD50693E76}" type="pres">
      <dgm:prSet presAssocID="{353DB71D-46B3-4AA9-9E28-4DE339229C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E02D0797-A269-44F8-84AD-A42858946574}" type="pres">
      <dgm:prSet presAssocID="{353DB71D-46B3-4AA9-9E28-4DE339229C44}" presName="spaceRect" presStyleCnt="0"/>
      <dgm:spPr/>
    </dgm:pt>
    <dgm:pt modelId="{1749CCFE-9D89-4106-929E-C35F331A8B98}" type="pres">
      <dgm:prSet presAssocID="{353DB71D-46B3-4AA9-9E28-4DE339229C44}" presName="textRect" presStyleLbl="revTx" presStyleIdx="3" presStyleCnt="5">
        <dgm:presLayoutVars>
          <dgm:chMax val="1"/>
          <dgm:chPref val="1"/>
        </dgm:presLayoutVars>
      </dgm:prSet>
      <dgm:spPr/>
    </dgm:pt>
    <dgm:pt modelId="{F3D8B72B-389A-46D3-8E4C-8F5EDC5969C3}" type="pres">
      <dgm:prSet presAssocID="{E6E6FBB2-B67C-4657-9900-D6A677934B8F}" presName="sibTrans" presStyleCnt="0"/>
      <dgm:spPr/>
    </dgm:pt>
    <dgm:pt modelId="{BE4A3BE4-4337-46C8-90C1-1CE7DC75AFB1}" type="pres">
      <dgm:prSet presAssocID="{770D102A-FFDF-465A-B3E3-056AAA6998B6}" presName="compNode" presStyleCnt="0"/>
      <dgm:spPr/>
    </dgm:pt>
    <dgm:pt modelId="{19E4D396-3B03-495C-9597-E8BC1CC8C2B8}" type="pres">
      <dgm:prSet presAssocID="{770D102A-FFDF-465A-B3E3-056AAA6998B6}" presName="iconRect" presStyleLbl="node1" presStyleIdx="4" presStyleCnt="5" custLinFactX="-500000" custLinFactNeighborX="-523283" custLinFactNeighborY="1208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BC60624-81B4-4C0C-80C4-D50DEBFD80C7}" type="pres">
      <dgm:prSet presAssocID="{770D102A-FFDF-465A-B3E3-056AAA6998B6}" presName="spaceRect" presStyleCnt="0"/>
      <dgm:spPr/>
    </dgm:pt>
    <dgm:pt modelId="{DD72A546-CE76-47DF-9BEE-4B924E85BFC9}" type="pres">
      <dgm:prSet presAssocID="{770D102A-FFDF-465A-B3E3-056AAA6998B6}" presName="textRect" presStyleLbl="revTx" presStyleIdx="4" presStyleCnt="5" custLinFactX="-200000" custLinFactNeighborX="-269217" custLinFactNeighborY="4085">
        <dgm:presLayoutVars>
          <dgm:chMax val="1"/>
          <dgm:chPref val="1"/>
        </dgm:presLayoutVars>
      </dgm:prSet>
      <dgm:spPr/>
    </dgm:pt>
  </dgm:ptLst>
  <dgm:cxnLst>
    <dgm:cxn modelId="{4FD9E00B-4894-4A9C-AB92-60D7220159A6}" srcId="{128A8170-A7DD-4C39-837F-59DE751D1E9E}" destId="{770D102A-FFDF-465A-B3E3-056AAA6998B6}" srcOrd="4" destOrd="0" parTransId="{9B4F7FCE-8C97-47BE-A9CE-FEFD8D1F419E}" sibTransId="{BFCD28B2-52A9-4EAE-8DA2-71AD2998FDE7}"/>
    <dgm:cxn modelId="{2D3FC65C-B186-45CB-BDB7-11A935EC85A3}" type="presOf" srcId="{D37F0A6B-B836-463E-870D-26F1F74D3E58}" destId="{72E43BB5-271C-4FD3-B913-089BCF568742}" srcOrd="0" destOrd="0" presId="urn:microsoft.com/office/officeart/2018/2/layout/IconLabelList"/>
    <dgm:cxn modelId="{FCE7B54C-5D07-4F16-BE29-59012A4F982B}" srcId="{128A8170-A7DD-4C39-837F-59DE751D1E9E}" destId="{D37F0A6B-B836-463E-870D-26F1F74D3E58}" srcOrd="1" destOrd="0" parTransId="{4025C720-A6C8-4499-8494-2E5259321CB3}" sibTransId="{E3086BA0-87DF-4EBB-94B4-154B4DA1D8E7}"/>
    <dgm:cxn modelId="{97ADBB4E-3740-44D1-9C67-6D094D673AB1}" srcId="{128A8170-A7DD-4C39-837F-59DE751D1E9E}" destId="{C14459F0-3F29-4016-A949-B85E2347209F}" srcOrd="2" destOrd="0" parTransId="{9910E01E-147F-4763-ABE3-C3FC9AA5E670}" sibTransId="{3E3E7109-455B-4F67-8B81-030FA2A7D982}"/>
    <dgm:cxn modelId="{6DC19F5A-A5AD-4A7C-BF84-8D43412006E7}" srcId="{128A8170-A7DD-4C39-837F-59DE751D1E9E}" destId="{239FDF4B-8BB7-466A-ACA4-9F88C59510A3}" srcOrd="0" destOrd="0" parTransId="{2AF4C574-CC6F-4F31-8123-9F034D22B112}" sibTransId="{4CB1E7CA-C405-457B-A95E-9440917797C3}"/>
    <dgm:cxn modelId="{5B054C7B-EC58-4C27-B2F6-BFE220E85ED8}" type="presOf" srcId="{353DB71D-46B3-4AA9-9E28-4DE339229C44}" destId="{1749CCFE-9D89-4106-929E-C35F331A8B98}" srcOrd="0" destOrd="0" presId="urn:microsoft.com/office/officeart/2018/2/layout/IconLabelList"/>
    <dgm:cxn modelId="{6FA347B2-483C-4AED-BC73-A0C85398A746}" type="presOf" srcId="{128A8170-A7DD-4C39-837F-59DE751D1E9E}" destId="{513AA9F6-C72F-43C5-A193-C1D39F0D4216}" srcOrd="0" destOrd="0" presId="urn:microsoft.com/office/officeart/2018/2/layout/IconLabelList"/>
    <dgm:cxn modelId="{6605DEC0-614D-48D4-8B8C-C26D8DB81B5C}" srcId="{128A8170-A7DD-4C39-837F-59DE751D1E9E}" destId="{353DB71D-46B3-4AA9-9E28-4DE339229C44}" srcOrd="3" destOrd="0" parTransId="{65B493F8-8005-40E8-9FFC-32F9FD09C207}" sibTransId="{E6E6FBB2-B67C-4657-9900-D6A677934B8F}"/>
    <dgm:cxn modelId="{B0781BCD-4818-4213-A7E4-BF8F93E33583}" type="presOf" srcId="{239FDF4B-8BB7-466A-ACA4-9F88C59510A3}" destId="{BC7E1218-AC47-4891-BFA8-3B2ACFC2236D}" srcOrd="0" destOrd="0" presId="urn:microsoft.com/office/officeart/2018/2/layout/IconLabelList"/>
    <dgm:cxn modelId="{A5C486DF-C756-418B-B11F-B9BB222069B4}" type="presOf" srcId="{C14459F0-3F29-4016-A949-B85E2347209F}" destId="{86B069AD-7614-467E-B4D6-D0A985E4132A}" srcOrd="0" destOrd="0" presId="urn:microsoft.com/office/officeart/2018/2/layout/IconLabelList"/>
    <dgm:cxn modelId="{2CF390EE-E30F-4690-ACAD-7585E19ACEFA}" type="presOf" srcId="{770D102A-FFDF-465A-B3E3-056AAA6998B6}" destId="{DD72A546-CE76-47DF-9BEE-4B924E85BFC9}" srcOrd="0" destOrd="0" presId="urn:microsoft.com/office/officeart/2018/2/layout/IconLabelList"/>
    <dgm:cxn modelId="{2749F87D-8DA2-48B9-B361-1CA9618CA1D4}" type="presParOf" srcId="{513AA9F6-C72F-43C5-A193-C1D39F0D4216}" destId="{2EA13084-28D1-4765-B856-C0FEF5B1AB42}" srcOrd="0" destOrd="0" presId="urn:microsoft.com/office/officeart/2018/2/layout/IconLabelList"/>
    <dgm:cxn modelId="{A99593CD-E4BF-4857-BCB7-A542F8D9171B}" type="presParOf" srcId="{2EA13084-28D1-4765-B856-C0FEF5B1AB42}" destId="{BB8C15F4-6F7D-4A50-8F8E-5C8DAB4B154C}" srcOrd="0" destOrd="0" presId="urn:microsoft.com/office/officeart/2018/2/layout/IconLabelList"/>
    <dgm:cxn modelId="{4CFF9529-6E2E-4CD1-835E-12294B0317EE}" type="presParOf" srcId="{2EA13084-28D1-4765-B856-C0FEF5B1AB42}" destId="{35445997-76D2-4237-BD9E-7BEED008A78D}" srcOrd="1" destOrd="0" presId="urn:microsoft.com/office/officeart/2018/2/layout/IconLabelList"/>
    <dgm:cxn modelId="{20B335DD-B7B2-4E4B-8A1F-2E93F67DB229}" type="presParOf" srcId="{2EA13084-28D1-4765-B856-C0FEF5B1AB42}" destId="{BC7E1218-AC47-4891-BFA8-3B2ACFC2236D}" srcOrd="2" destOrd="0" presId="urn:microsoft.com/office/officeart/2018/2/layout/IconLabelList"/>
    <dgm:cxn modelId="{4D2D4474-6443-4291-8955-8F66A3884EE5}" type="presParOf" srcId="{513AA9F6-C72F-43C5-A193-C1D39F0D4216}" destId="{C44C52A2-C707-4DD6-A7CE-6817AF861B80}" srcOrd="1" destOrd="0" presId="urn:microsoft.com/office/officeart/2018/2/layout/IconLabelList"/>
    <dgm:cxn modelId="{D71220ED-FCC0-4365-8801-8472C6C4A9A9}" type="presParOf" srcId="{513AA9F6-C72F-43C5-A193-C1D39F0D4216}" destId="{3F0FA89C-04B4-4328-8A6A-D1D95E9CB1BE}" srcOrd="2" destOrd="0" presId="urn:microsoft.com/office/officeart/2018/2/layout/IconLabelList"/>
    <dgm:cxn modelId="{40DB4E4E-33ED-41FB-AC7A-436B84D1FB7F}" type="presParOf" srcId="{3F0FA89C-04B4-4328-8A6A-D1D95E9CB1BE}" destId="{B9A48419-A865-416D-8DBD-3A9F1B5AD76C}" srcOrd="0" destOrd="0" presId="urn:microsoft.com/office/officeart/2018/2/layout/IconLabelList"/>
    <dgm:cxn modelId="{F16624D1-5FF2-4CB4-B229-EBDE68BC8BFE}" type="presParOf" srcId="{3F0FA89C-04B4-4328-8A6A-D1D95E9CB1BE}" destId="{82C591E5-BE1E-4956-AA48-26D4262F0650}" srcOrd="1" destOrd="0" presId="urn:microsoft.com/office/officeart/2018/2/layout/IconLabelList"/>
    <dgm:cxn modelId="{62EE7ABC-E8B2-406F-ABC4-3E6B6FB0BEC1}" type="presParOf" srcId="{3F0FA89C-04B4-4328-8A6A-D1D95E9CB1BE}" destId="{72E43BB5-271C-4FD3-B913-089BCF568742}" srcOrd="2" destOrd="0" presId="urn:microsoft.com/office/officeart/2018/2/layout/IconLabelList"/>
    <dgm:cxn modelId="{1BEF98D2-F233-4EF0-9DE3-1F9DBF11878B}" type="presParOf" srcId="{513AA9F6-C72F-43C5-A193-C1D39F0D4216}" destId="{09213092-D8A2-44EA-AA90-A2016CB31758}" srcOrd="3" destOrd="0" presId="urn:microsoft.com/office/officeart/2018/2/layout/IconLabelList"/>
    <dgm:cxn modelId="{7E0B758C-E29B-4B49-9D40-8C4CA7FEB725}" type="presParOf" srcId="{513AA9F6-C72F-43C5-A193-C1D39F0D4216}" destId="{0FA0C8E8-C610-49D8-8A23-D1D9D000EE3B}" srcOrd="4" destOrd="0" presId="urn:microsoft.com/office/officeart/2018/2/layout/IconLabelList"/>
    <dgm:cxn modelId="{EF662539-3BEB-4FCE-B0EB-763C8B599B91}" type="presParOf" srcId="{0FA0C8E8-C610-49D8-8A23-D1D9D000EE3B}" destId="{8612CC3F-223D-4D76-BC55-6F6B15BAABA2}" srcOrd="0" destOrd="0" presId="urn:microsoft.com/office/officeart/2018/2/layout/IconLabelList"/>
    <dgm:cxn modelId="{F8947C41-E3A9-48BB-B33F-4C0362619345}" type="presParOf" srcId="{0FA0C8E8-C610-49D8-8A23-D1D9D000EE3B}" destId="{75C7A214-F55D-4068-A153-D921F4D0B3DA}" srcOrd="1" destOrd="0" presId="urn:microsoft.com/office/officeart/2018/2/layout/IconLabelList"/>
    <dgm:cxn modelId="{29105C37-AE27-4A58-8B94-BB28622D89BA}" type="presParOf" srcId="{0FA0C8E8-C610-49D8-8A23-D1D9D000EE3B}" destId="{86B069AD-7614-467E-B4D6-D0A985E4132A}" srcOrd="2" destOrd="0" presId="urn:microsoft.com/office/officeart/2018/2/layout/IconLabelList"/>
    <dgm:cxn modelId="{BEC21990-DEA7-4A4E-8D76-908C85BFC86B}" type="presParOf" srcId="{513AA9F6-C72F-43C5-A193-C1D39F0D4216}" destId="{6EDDA2FB-2DE6-472B-92E5-175D3520A634}" srcOrd="5" destOrd="0" presId="urn:microsoft.com/office/officeart/2018/2/layout/IconLabelList"/>
    <dgm:cxn modelId="{7D51EED5-68BF-4964-9B34-2715F449B7B0}" type="presParOf" srcId="{513AA9F6-C72F-43C5-A193-C1D39F0D4216}" destId="{CAB6A563-1BF1-4D6A-A14C-4CE16FC09E88}" srcOrd="6" destOrd="0" presId="urn:microsoft.com/office/officeart/2018/2/layout/IconLabelList"/>
    <dgm:cxn modelId="{80490C1B-3C74-4B03-993D-05FA0FB41E74}" type="presParOf" srcId="{CAB6A563-1BF1-4D6A-A14C-4CE16FC09E88}" destId="{C5EE6012-6FCC-430B-BB94-CBDD50693E76}" srcOrd="0" destOrd="0" presId="urn:microsoft.com/office/officeart/2018/2/layout/IconLabelList"/>
    <dgm:cxn modelId="{6290A9FB-4999-44F2-9906-B17AF27ACFDD}" type="presParOf" srcId="{CAB6A563-1BF1-4D6A-A14C-4CE16FC09E88}" destId="{E02D0797-A269-44F8-84AD-A42858946574}" srcOrd="1" destOrd="0" presId="urn:microsoft.com/office/officeart/2018/2/layout/IconLabelList"/>
    <dgm:cxn modelId="{01B71604-D839-404B-8716-7D3DBE016E8C}" type="presParOf" srcId="{CAB6A563-1BF1-4D6A-A14C-4CE16FC09E88}" destId="{1749CCFE-9D89-4106-929E-C35F331A8B98}" srcOrd="2" destOrd="0" presId="urn:microsoft.com/office/officeart/2018/2/layout/IconLabelList"/>
    <dgm:cxn modelId="{E0F39E14-9681-4DF0-9C1D-57B441DDFCD5}" type="presParOf" srcId="{513AA9F6-C72F-43C5-A193-C1D39F0D4216}" destId="{F3D8B72B-389A-46D3-8E4C-8F5EDC5969C3}" srcOrd="7" destOrd="0" presId="urn:microsoft.com/office/officeart/2018/2/layout/IconLabelList"/>
    <dgm:cxn modelId="{F19F1449-D40B-4A11-A933-8D59F3C91D07}" type="presParOf" srcId="{513AA9F6-C72F-43C5-A193-C1D39F0D4216}" destId="{BE4A3BE4-4337-46C8-90C1-1CE7DC75AFB1}" srcOrd="8" destOrd="0" presId="urn:microsoft.com/office/officeart/2018/2/layout/IconLabelList"/>
    <dgm:cxn modelId="{5B3564FC-2D72-409B-BD11-DC8F57F8E04D}" type="presParOf" srcId="{BE4A3BE4-4337-46C8-90C1-1CE7DC75AFB1}" destId="{19E4D396-3B03-495C-9597-E8BC1CC8C2B8}" srcOrd="0" destOrd="0" presId="urn:microsoft.com/office/officeart/2018/2/layout/IconLabelList"/>
    <dgm:cxn modelId="{978B5997-96A3-4B5F-8367-CA9B99E2ED5A}" type="presParOf" srcId="{BE4A3BE4-4337-46C8-90C1-1CE7DC75AFB1}" destId="{EBC60624-81B4-4C0C-80C4-D50DEBFD80C7}" srcOrd="1" destOrd="0" presId="urn:microsoft.com/office/officeart/2018/2/layout/IconLabelList"/>
    <dgm:cxn modelId="{29129AD3-3C17-4FAC-80C2-8C2F0EC4DAB6}" type="presParOf" srcId="{BE4A3BE4-4337-46C8-90C1-1CE7DC75AFB1}" destId="{DD72A546-CE76-47DF-9BEE-4B924E85BFC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8A46C5-3B71-4247-B59C-7EC4CD8F628A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61FCC23-6E41-492E-85BF-42CA40F448C2}">
      <dgm:prSet/>
      <dgm:spPr/>
      <dgm:t>
        <a:bodyPr/>
        <a:lstStyle/>
        <a:p>
          <a:r>
            <a:rPr lang="en-US" b="0" i="0" baseline="0"/>
            <a:t>✅ Meet size &amp; weight constraints (124 mm height, 66 mm diameter, 250–300g)</a:t>
          </a:r>
          <a:endParaRPr lang="en-US"/>
        </a:p>
      </dgm:t>
    </dgm:pt>
    <dgm:pt modelId="{E4ECFB2A-406F-4ECD-9144-131B5C5EBD52}" type="parTrans" cxnId="{F3F0E4F7-3E1C-477E-9FDF-899CF035483C}">
      <dgm:prSet/>
      <dgm:spPr/>
      <dgm:t>
        <a:bodyPr/>
        <a:lstStyle/>
        <a:p>
          <a:endParaRPr lang="en-US"/>
        </a:p>
      </dgm:t>
    </dgm:pt>
    <dgm:pt modelId="{B5485BEC-DA54-42CB-9A58-814F3A30A83B}" type="sibTrans" cxnId="{F3F0E4F7-3E1C-477E-9FDF-899CF035483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BD7005F-7F37-45FF-A056-92CAE6A5A2BA}">
      <dgm:prSet/>
      <dgm:spPr/>
      <dgm:t>
        <a:bodyPr/>
        <a:lstStyle/>
        <a:p>
          <a:r>
            <a:rPr lang="en-US" b="0" i="0" baseline="0"/>
            <a:t>✅ Survive all mission phases intact</a:t>
          </a:r>
          <a:endParaRPr lang="en-US"/>
        </a:p>
      </dgm:t>
    </dgm:pt>
    <dgm:pt modelId="{3E8537E0-C699-48B3-AF55-6B4368A0FA08}" type="parTrans" cxnId="{D9B85D51-6690-43AE-8255-AE163225E5CC}">
      <dgm:prSet/>
      <dgm:spPr/>
      <dgm:t>
        <a:bodyPr/>
        <a:lstStyle/>
        <a:p>
          <a:endParaRPr lang="en-US"/>
        </a:p>
      </dgm:t>
    </dgm:pt>
    <dgm:pt modelId="{3BBF4544-0E24-4B37-A061-F520E80A8F18}" type="sibTrans" cxnId="{D9B85D51-6690-43AE-8255-AE163225E5C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2AD2E9B-94B8-4205-8A93-67524E9A11A2}">
      <dgm:prSet/>
      <dgm:spPr/>
      <dgm:t>
        <a:bodyPr/>
        <a:lstStyle/>
        <a:p>
          <a:r>
            <a:rPr lang="en-US" b="0" i="0" baseline="0"/>
            <a:t>✅ Smooth deployment with parachute and safe descent</a:t>
          </a:r>
          <a:endParaRPr lang="en-US"/>
        </a:p>
      </dgm:t>
    </dgm:pt>
    <dgm:pt modelId="{04F2B023-4DF8-49B4-A720-CEB382C6EA61}" type="parTrans" cxnId="{344CFA87-527A-4D47-A2BA-71831B2D2CD4}">
      <dgm:prSet/>
      <dgm:spPr/>
      <dgm:t>
        <a:bodyPr/>
        <a:lstStyle/>
        <a:p>
          <a:endParaRPr lang="en-US"/>
        </a:p>
      </dgm:t>
    </dgm:pt>
    <dgm:pt modelId="{01B4B50E-4E6E-40B1-9C27-799E8B6ED662}" type="sibTrans" cxnId="{344CFA87-527A-4D47-A2BA-71831B2D2CD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8FBCDD5-342F-48AF-8ADB-FC3C8BC8789A}">
      <dgm:prSet/>
      <dgm:spPr/>
      <dgm:t>
        <a:bodyPr/>
        <a:lstStyle/>
        <a:p>
          <a:r>
            <a:rPr lang="en-US" b="0" i="0" baseline="0"/>
            <a:t>✅ Land upright with solar panels facing sunlight</a:t>
          </a:r>
          <a:endParaRPr lang="en-US"/>
        </a:p>
      </dgm:t>
    </dgm:pt>
    <dgm:pt modelId="{CF12AE40-ED54-4069-8C27-1DAED41D4228}" type="parTrans" cxnId="{7DE8962B-754C-4F11-A849-8643231B3FDC}">
      <dgm:prSet/>
      <dgm:spPr/>
      <dgm:t>
        <a:bodyPr/>
        <a:lstStyle/>
        <a:p>
          <a:endParaRPr lang="en-US"/>
        </a:p>
      </dgm:t>
    </dgm:pt>
    <dgm:pt modelId="{0FA69280-F7B0-41AB-BC25-7A24F0BF9595}" type="sibTrans" cxnId="{7DE8962B-754C-4F11-A849-8643231B3F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9F0F63B-79A9-4804-8E37-94C7962C0540}">
      <dgm:prSet/>
      <dgm:spPr/>
      <dgm:t>
        <a:bodyPr/>
        <a:lstStyle/>
        <a:p>
          <a:r>
            <a:rPr lang="en-US" b="0" i="0" baseline="0"/>
            <a:t>✅ Parachute detachment to prevent post-landing drag</a:t>
          </a:r>
          <a:endParaRPr lang="en-US"/>
        </a:p>
      </dgm:t>
    </dgm:pt>
    <dgm:pt modelId="{11F85DAD-1724-4CCD-B1B2-FB1557DBE02F}" type="parTrans" cxnId="{D73E8010-A792-46DF-95C2-4731425EBE94}">
      <dgm:prSet/>
      <dgm:spPr/>
      <dgm:t>
        <a:bodyPr/>
        <a:lstStyle/>
        <a:p>
          <a:endParaRPr lang="en-US"/>
        </a:p>
      </dgm:t>
    </dgm:pt>
    <dgm:pt modelId="{E9220468-7C49-4597-B23D-AABA12522E67}" type="sibTrans" cxnId="{D73E8010-A792-46DF-95C2-4731425EBE94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340C08E0-A0EB-465A-9338-5F0428CA6DF8}">
      <dgm:prSet/>
      <dgm:spPr/>
      <dgm:t>
        <a:bodyPr/>
        <a:lstStyle/>
        <a:p>
          <a:r>
            <a:rPr lang="en-US" b="0" i="0" baseline="0"/>
            <a:t>✅ Stable data collection with onboard sensors</a:t>
          </a:r>
          <a:endParaRPr lang="en-US"/>
        </a:p>
      </dgm:t>
    </dgm:pt>
    <dgm:pt modelId="{ADFF0891-F314-468C-96BF-8C0C670B082F}" type="parTrans" cxnId="{563424E6-2900-45AA-A5A9-080DE2B316D6}">
      <dgm:prSet/>
      <dgm:spPr/>
      <dgm:t>
        <a:bodyPr/>
        <a:lstStyle/>
        <a:p>
          <a:endParaRPr lang="en-US"/>
        </a:p>
      </dgm:t>
    </dgm:pt>
    <dgm:pt modelId="{A5CE1AE4-2426-4B36-A318-E1E831F5A3FC}" type="sibTrans" cxnId="{563424E6-2900-45AA-A5A9-080DE2B31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92BEF260-D468-4569-91F9-94F0A9DA86CC}">
      <dgm:prSet/>
      <dgm:spPr/>
      <dgm:t>
        <a:bodyPr/>
        <a:lstStyle/>
        <a:p>
          <a:r>
            <a:rPr lang="en-US" b="0" i="0" baseline="0"/>
            <a:t>✅ Continuous two-way communication with ground station</a:t>
          </a:r>
          <a:endParaRPr lang="en-US"/>
        </a:p>
      </dgm:t>
    </dgm:pt>
    <dgm:pt modelId="{037ED75F-6AD2-4691-ADE4-8F61695D9290}" type="parTrans" cxnId="{BCC30D43-FBDE-43E2-A938-2503EB4DCEBE}">
      <dgm:prSet/>
      <dgm:spPr/>
      <dgm:t>
        <a:bodyPr/>
        <a:lstStyle/>
        <a:p>
          <a:endParaRPr lang="en-US"/>
        </a:p>
      </dgm:t>
    </dgm:pt>
    <dgm:pt modelId="{61132682-4909-470A-81EE-AD0AA88A4B7A}" type="sibTrans" cxnId="{BCC30D43-FBDE-43E2-A938-2503EB4DCEBE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4F832280-272A-44C2-8AAB-2E4B476F88EE}" type="pres">
      <dgm:prSet presAssocID="{C78A46C5-3B71-4247-B59C-7EC4CD8F628A}" presName="linearFlow" presStyleCnt="0">
        <dgm:presLayoutVars>
          <dgm:dir/>
          <dgm:animLvl val="lvl"/>
          <dgm:resizeHandles val="exact"/>
        </dgm:presLayoutVars>
      </dgm:prSet>
      <dgm:spPr/>
    </dgm:pt>
    <dgm:pt modelId="{2B05F67E-CDDF-453E-9AB7-FEF1435F000C}" type="pres">
      <dgm:prSet presAssocID="{361FCC23-6E41-492E-85BF-42CA40F448C2}" presName="compositeNode" presStyleCnt="0"/>
      <dgm:spPr/>
    </dgm:pt>
    <dgm:pt modelId="{344C2093-B3FE-4799-AD1C-D10B38F1D33D}" type="pres">
      <dgm:prSet presAssocID="{361FCC23-6E41-492E-85BF-42CA40F448C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734033A-2C46-4E1C-B121-5734474C38DF}" type="pres">
      <dgm:prSet presAssocID="{361FCC23-6E41-492E-85BF-42CA40F448C2}" presName="parSh" presStyleCnt="0"/>
      <dgm:spPr/>
    </dgm:pt>
    <dgm:pt modelId="{A48CEE6B-C7F9-4BFC-BC6F-FDC1E75DC9DE}" type="pres">
      <dgm:prSet presAssocID="{361FCC23-6E41-492E-85BF-42CA40F448C2}" presName="lineNode" presStyleLbl="alignAccFollowNode1" presStyleIdx="0" presStyleCnt="21"/>
      <dgm:spPr/>
    </dgm:pt>
    <dgm:pt modelId="{4F26F6BD-261C-422C-9944-B452D08389AD}" type="pres">
      <dgm:prSet presAssocID="{361FCC23-6E41-492E-85BF-42CA40F448C2}" presName="lineArrowNode" presStyleLbl="alignAccFollowNode1" presStyleIdx="1" presStyleCnt="21"/>
      <dgm:spPr/>
    </dgm:pt>
    <dgm:pt modelId="{93051FA5-D57E-4FA9-A1C2-85D829A104A6}" type="pres">
      <dgm:prSet presAssocID="{B5485BEC-DA54-42CB-9A58-814F3A30A83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4B113186-CAE7-4956-9CA3-1D7A84A9C2DE}" type="pres">
      <dgm:prSet presAssocID="{B5485BEC-DA54-42CB-9A58-814F3A30A83B}" presName="spacerBetweenCircleAndCallout" presStyleCnt="0">
        <dgm:presLayoutVars/>
      </dgm:prSet>
      <dgm:spPr/>
    </dgm:pt>
    <dgm:pt modelId="{B9360BD1-45FA-4094-BA52-1F72626C3E1A}" type="pres">
      <dgm:prSet presAssocID="{361FCC23-6E41-492E-85BF-42CA40F448C2}" presName="nodeText" presStyleLbl="alignAccFollowNode1" presStyleIdx="2" presStyleCnt="21">
        <dgm:presLayoutVars>
          <dgm:bulletEnabled val="1"/>
        </dgm:presLayoutVars>
      </dgm:prSet>
      <dgm:spPr/>
    </dgm:pt>
    <dgm:pt modelId="{EE041547-58E2-4CCE-BE51-C3E49CC95263}" type="pres">
      <dgm:prSet presAssocID="{B5485BEC-DA54-42CB-9A58-814F3A30A83B}" presName="sibTransComposite" presStyleCnt="0"/>
      <dgm:spPr/>
    </dgm:pt>
    <dgm:pt modelId="{97D36AE5-8EB6-40F4-B153-3D9956462110}" type="pres">
      <dgm:prSet presAssocID="{6BD7005F-7F37-45FF-A056-92CAE6A5A2BA}" presName="compositeNode" presStyleCnt="0"/>
      <dgm:spPr/>
    </dgm:pt>
    <dgm:pt modelId="{2981D6F5-EA94-46DB-A390-F514DBAF608D}" type="pres">
      <dgm:prSet presAssocID="{6BD7005F-7F37-45FF-A056-92CAE6A5A2B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2BEC98B-4AD9-416C-98FF-4EB51BF5F69D}" type="pres">
      <dgm:prSet presAssocID="{6BD7005F-7F37-45FF-A056-92CAE6A5A2BA}" presName="parSh" presStyleCnt="0"/>
      <dgm:spPr/>
    </dgm:pt>
    <dgm:pt modelId="{C422CA54-C701-45B1-84B8-AE8DB9E07A0A}" type="pres">
      <dgm:prSet presAssocID="{6BD7005F-7F37-45FF-A056-92CAE6A5A2BA}" presName="lineNode" presStyleLbl="alignAccFollowNode1" presStyleIdx="3" presStyleCnt="21"/>
      <dgm:spPr/>
    </dgm:pt>
    <dgm:pt modelId="{D4B3EF97-BB0B-4CD4-945B-88C314141103}" type="pres">
      <dgm:prSet presAssocID="{6BD7005F-7F37-45FF-A056-92CAE6A5A2BA}" presName="lineArrowNode" presStyleLbl="alignAccFollowNode1" presStyleIdx="4" presStyleCnt="21"/>
      <dgm:spPr/>
    </dgm:pt>
    <dgm:pt modelId="{FF37C80C-682B-4FCF-9E9F-0E94D59568B3}" type="pres">
      <dgm:prSet presAssocID="{3BBF4544-0E24-4B37-A061-F520E80A8F18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B5C9A45C-548D-4184-881B-8805A6C83109}" type="pres">
      <dgm:prSet presAssocID="{3BBF4544-0E24-4B37-A061-F520E80A8F18}" presName="spacerBetweenCircleAndCallout" presStyleCnt="0">
        <dgm:presLayoutVars/>
      </dgm:prSet>
      <dgm:spPr/>
    </dgm:pt>
    <dgm:pt modelId="{84F2725D-12A5-4D86-8289-F800930287A5}" type="pres">
      <dgm:prSet presAssocID="{6BD7005F-7F37-45FF-A056-92CAE6A5A2BA}" presName="nodeText" presStyleLbl="alignAccFollowNode1" presStyleIdx="5" presStyleCnt="21">
        <dgm:presLayoutVars>
          <dgm:bulletEnabled val="1"/>
        </dgm:presLayoutVars>
      </dgm:prSet>
      <dgm:spPr/>
    </dgm:pt>
    <dgm:pt modelId="{4B3FA8F8-546E-40E8-B71E-D1F9C86DC8CB}" type="pres">
      <dgm:prSet presAssocID="{3BBF4544-0E24-4B37-A061-F520E80A8F18}" presName="sibTransComposite" presStyleCnt="0"/>
      <dgm:spPr/>
    </dgm:pt>
    <dgm:pt modelId="{43444369-5E38-4CFE-86FC-333FBB4F35C3}" type="pres">
      <dgm:prSet presAssocID="{42AD2E9B-94B8-4205-8A93-67524E9A11A2}" presName="compositeNode" presStyleCnt="0"/>
      <dgm:spPr/>
    </dgm:pt>
    <dgm:pt modelId="{9B06C1EB-3462-477A-BFA5-C845954FDDAD}" type="pres">
      <dgm:prSet presAssocID="{42AD2E9B-94B8-4205-8A93-67524E9A11A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435E232-3D59-4654-B934-452E95B9869D}" type="pres">
      <dgm:prSet presAssocID="{42AD2E9B-94B8-4205-8A93-67524E9A11A2}" presName="parSh" presStyleCnt="0"/>
      <dgm:spPr/>
    </dgm:pt>
    <dgm:pt modelId="{F79798A1-5460-4CB0-8843-2926080D3287}" type="pres">
      <dgm:prSet presAssocID="{42AD2E9B-94B8-4205-8A93-67524E9A11A2}" presName="lineNode" presStyleLbl="alignAccFollowNode1" presStyleIdx="6" presStyleCnt="21"/>
      <dgm:spPr/>
    </dgm:pt>
    <dgm:pt modelId="{023173C8-B36C-400D-8E30-7EE502BC92E4}" type="pres">
      <dgm:prSet presAssocID="{42AD2E9B-94B8-4205-8A93-67524E9A11A2}" presName="lineArrowNode" presStyleLbl="alignAccFollowNode1" presStyleIdx="7" presStyleCnt="21"/>
      <dgm:spPr/>
    </dgm:pt>
    <dgm:pt modelId="{326E7646-0D60-4F18-A50F-FA70115482F3}" type="pres">
      <dgm:prSet presAssocID="{01B4B50E-4E6E-40B1-9C27-799E8B6ED662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C41A1786-5337-468C-AA5E-4B7F5B4040C4}" type="pres">
      <dgm:prSet presAssocID="{01B4B50E-4E6E-40B1-9C27-799E8B6ED662}" presName="spacerBetweenCircleAndCallout" presStyleCnt="0">
        <dgm:presLayoutVars/>
      </dgm:prSet>
      <dgm:spPr/>
    </dgm:pt>
    <dgm:pt modelId="{0C83DB33-AA23-465B-BB57-6790F342DB25}" type="pres">
      <dgm:prSet presAssocID="{42AD2E9B-94B8-4205-8A93-67524E9A11A2}" presName="nodeText" presStyleLbl="alignAccFollowNode1" presStyleIdx="8" presStyleCnt="21">
        <dgm:presLayoutVars>
          <dgm:bulletEnabled val="1"/>
        </dgm:presLayoutVars>
      </dgm:prSet>
      <dgm:spPr/>
    </dgm:pt>
    <dgm:pt modelId="{221617B6-9241-43C1-A74E-60F29ECA676F}" type="pres">
      <dgm:prSet presAssocID="{01B4B50E-4E6E-40B1-9C27-799E8B6ED662}" presName="sibTransComposite" presStyleCnt="0"/>
      <dgm:spPr/>
    </dgm:pt>
    <dgm:pt modelId="{A2BA67EF-4F41-4E57-ABA5-D07836449F1D}" type="pres">
      <dgm:prSet presAssocID="{58FBCDD5-342F-48AF-8ADB-FC3C8BC8789A}" presName="compositeNode" presStyleCnt="0"/>
      <dgm:spPr/>
    </dgm:pt>
    <dgm:pt modelId="{1318D5C9-79BA-43AB-8F72-E25E6143B622}" type="pres">
      <dgm:prSet presAssocID="{58FBCDD5-342F-48AF-8ADB-FC3C8BC8789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FD45481-381D-48A0-B96B-D41EB7709EDC}" type="pres">
      <dgm:prSet presAssocID="{58FBCDD5-342F-48AF-8ADB-FC3C8BC8789A}" presName="parSh" presStyleCnt="0"/>
      <dgm:spPr/>
    </dgm:pt>
    <dgm:pt modelId="{CCAB202F-6014-454B-AE36-521835F9F310}" type="pres">
      <dgm:prSet presAssocID="{58FBCDD5-342F-48AF-8ADB-FC3C8BC8789A}" presName="lineNode" presStyleLbl="alignAccFollowNode1" presStyleIdx="9" presStyleCnt="21"/>
      <dgm:spPr/>
    </dgm:pt>
    <dgm:pt modelId="{9AD29EA9-6BF8-44E0-AE1C-5D3FE87F65AE}" type="pres">
      <dgm:prSet presAssocID="{58FBCDD5-342F-48AF-8ADB-FC3C8BC8789A}" presName="lineArrowNode" presStyleLbl="alignAccFollowNode1" presStyleIdx="10" presStyleCnt="21"/>
      <dgm:spPr/>
    </dgm:pt>
    <dgm:pt modelId="{AA6FFA34-F24D-44BE-8439-0AB8C4B4A22B}" type="pres">
      <dgm:prSet presAssocID="{0FA69280-F7B0-41AB-BC25-7A24F0BF9595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2DB52A4A-BFDF-43A4-BB9E-1A5046E8A06F}" type="pres">
      <dgm:prSet presAssocID="{0FA69280-F7B0-41AB-BC25-7A24F0BF9595}" presName="spacerBetweenCircleAndCallout" presStyleCnt="0">
        <dgm:presLayoutVars/>
      </dgm:prSet>
      <dgm:spPr/>
    </dgm:pt>
    <dgm:pt modelId="{5D711B4F-F4C0-4606-8C26-E5F63229285B}" type="pres">
      <dgm:prSet presAssocID="{58FBCDD5-342F-48AF-8ADB-FC3C8BC8789A}" presName="nodeText" presStyleLbl="alignAccFollowNode1" presStyleIdx="11" presStyleCnt="21">
        <dgm:presLayoutVars>
          <dgm:bulletEnabled val="1"/>
        </dgm:presLayoutVars>
      </dgm:prSet>
      <dgm:spPr/>
    </dgm:pt>
    <dgm:pt modelId="{783CB30C-11E6-498C-992A-A42CCDE171FD}" type="pres">
      <dgm:prSet presAssocID="{0FA69280-F7B0-41AB-BC25-7A24F0BF9595}" presName="sibTransComposite" presStyleCnt="0"/>
      <dgm:spPr/>
    </dgm:pt>
    <dgm:pt modelId="{6C50DD74-66C2-4501-AAA6-2692A9D590BB}" type="pres">
      <dgm:prSet presAssocID="{89F0F63B-79A9-4804-8E37-94C7962C0540}" presName="compositeNode" presStyleCnt="0"/>
      <dgm:spPr/>
    </dgm:pt>
    <dgm:pt modelId="{89E28F02-0635-4EFE-90FE-83E8F963E317}" type="pres">
      <dgm:prSet presAssocID="{89F0F63B-79A9-4804-8E37-94C7962C054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BC503C7-A4A4-4D95-A2F0-F471B3E4FF5D}" type="pres">
      <dgm:prSet presAssocID="{89F0F63B-79A9-4804-8E37-94C7962C0540}" presName="parSh" presStyleCnt="0"/>
      <dgm:spPr/>
    </dgm:pt>
    <dgm:pt modelId="{949955F2-BF89-4E77-B738-4F142AD75426}" type="pres">
      <dgm:prSet presAssocID="{89F0F63B-79A9-4804-8E37-94C7962C0540}" presName="lineNode" presStyleLbl="alignAccFollowNode1" presStyleIdx="12" presStyleCnt="21"/>
      <dgm:spPr/>
    </dgm:pt>
    <dgm:pt modelId="{BF931781-FD5F-4549-BB33-D30DB8CA173D}" type="pres">
      <dgm:prSet presAssocID="{89F0F63B-79A9-4804-8E37-94C7962C0540}" presName="lineArrowNode" presStyleLbl="alignAccFollowNode1" presStyleIdx="13" presStyleCnt="21"/>
      <dgm:spPr/>
    </dgm:pt>
    <dgm:pt modelId="{BCB9D3F4-0AB9-4213-B79F-7F5B4EDA8F81}" type="pres">
      <dgm:prSet presAssocID="{E9220468-7C49-4597-B23D-AABA12522E67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DD7D7967-BF67-4921-A8C3-F20DE8B3F443}" type="pres">
      <dgm:prSet presAssocID="{E9220468-7C49-4597-B23D-AABA12522E67}" presName="spacerBetweenCircleAndCallout" presStyleCnt="0">
        <dgm:presLayoutVars/>
      </dgm:prSet>
      <dgm:spPr/>
    </dgm:pt>
    <dgm:pt modelId="{756DF569-999F-49C6-BF0E-961C140BF180}" type="pres">
      <dgm:prSet presAssocID="{89F0F63B-79A9-4804-8E37-94C7962C0540}" presName="nodeText" presStyleLbl="alignAccFollowNode1" presStyleIdx="14" presStyleCnt="21">
        <dgm:presLayoutVars>
          <dgm:bulletEnabled val="1"/>
        </dgm:presLayoutVars>
      </dgm:prSet>
      <dgm:spPr/>
    </dgm:pt>
    <dgm:pt modelId="{3DBD1C8E-B3DA-4A03-A9DC-588FE47F03AC}" type="pres">
      <dgm:prSet presAssocID="{E9220468-7C49-4597-B23D-AABA12522E67}" presName="sibTransComposite" presStyleCnt="0"/>
      <dgm:spPr/>
    </dgm:pt>
    <dgm:pt modelId="{AC4F8E2B-EAE8-468C-B9EE-0F137607CB59}" type="pres">
      <dgm:prSet presAssocID="{340C08E0-A0EB-465A-9338-5F0428CA6DF8}" presName="compositeNode" presStyleCnt="0"/>
      <dgm:spPr/>
    </dgm:pt>
    <dgm:pt modelId="{4B0445A3-FD78-4EA6-8D36-BDB1A4F220F9}" type="pres">
      <dgm:prSet presAssocID="{340C08E0-A0EB-465A-9338-5F0428CA6DF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8EA558D-9B40-402F-BF58-310BC8170B7E}" type="pres">
      <dgm:prSet presAssocID="{340C08E0-A0EB-465A-9338-5F0428CA6DF8}" presName="parSh" presStyleCnt="0"/>
      <dgm:spPr/>
    </dgm:pt>
    <dgm:pt modelId="{A496260C-71B7-4BED-8D55-3CF9F87D4953}" type="pres">
      <dgm:prSet presAssocID="{340C08E0-A0EB-465A-9338-5F0428CA6DF8}" presName="lineNode" presStyleLbl="alignAccFollowNode1" presStyleIdx="15" presStyleCnt="21"/>
      <dgm:spPr/>
    </dgm:pt>
    <dgm:pt modelId="{274B8866-EB29-4E8F-B6DE-800BD69C0DB9}" type="pres">
      <dgm:prSet presAssocID="{340C08E0-A0EB-465A-9338-5F0428CA6DF8}" presName="lineArrowNode" presStyleLbl="alignAccFollowNode1" presStyleIdx="16" presStyleCnt="21"/>
      <dgm:spPr/>
    </dgm:pt>
    <dgm:pt modelId="{4389A647-81C1-4D9B-B5AC-EF95745DA8D9}" type="pres">
      <dgm:prSet presAssocID="{A5CE1AE4-2426-4B36-A318-E1E831F5A3FC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1113617E-620A-4952-993D-381308E090DE}" type="pres">
      <dgm:prSet presAssocID="{A5CE1AE4-2426-4B36-A318-E1E831F5A3FC}" presName="spacerBetweenCircleAndCallout" presStyleCnt="0">
        <dgm:presLayoutVars/>
      </dgm:prSet>
      <dgm:spPr/>
    </dgm:pt>
    <dgm:pt modelId="{0AEAF590-2EE2-4734-8812-665BF6C20575}" type="pres">
      <dgm:prSet presAssocID="{340C08E0-A0EB-465A-9338-5F0428CA6DF8}" presName="nodeText" presStyleLbl="alignAccFollowNode1" presStyleIdx="17" presStyleCnt="21">
        <dgm:presLayoutVars>
          <dgm:bulletEnabled val="1"/>
        </dgm:presLayoutVars>
      </dgm:prSet>
      <dgm:spPr/>
    </dgm:pt>
    <dgm:pt modelId="{9C14F722-8BA1-4584-B21B-DB060399EB2B}" type="pres">
      <dgm:prSet presAssocID="{A5CE1AE4-2426-4B36-A318-E1E831F5A3FC}" presName="sibTransComposite" presStyleCnt="0"/>
      <dgm:spPr/>
    </dgm:pt>
    <dgm:pt modelId="{6D66246D-3394-4B8F-8D9F-EA0281375275}" type="pres">
      <dgm:prSet presAssocID="{92BEF260-D468-4569-91F9-94F0A9DA86CC}" presName="compositeNode" presStyleCnt="0"/>
      <dgm:spPr/>
    </dgm:pt>
    <dgm:pt modelId="{F2634C7E-F0D8-40AE-B09C-2F226F68CE3B}" type="pres">
      <dgm:prSet presAssocID="{92BEF260-D468-4569-91F9-94F0A9DA86C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D0D3C04-7357-4604-AC18-335C5A6ECCBF}" type="pres">
      <dgm:prSet presAssocID="{92BEF260-D468-4569-91F9-94F0A9DA86CC}" presName="parSh" presStyleCnt="0"/>
      <dgm:spPr/>
    </dgm:pt>
    <dgm:pt modelId="{12477F70-B4A9-4E0F-854D-310A3483F36E}" type="pres">
      <dgm:prSet presAssocID="{92BEF260-D468-4569-91F9-94F0A9DA86CC}" presName="lineNode" presStyleLbl="alignAccFollowNode1" presStyleIdx="18" presStyleCnt="21"/>
      <dgm:spPr/>
    </dgm:pt>
    <dgm:pt modelId="{4E27239D-758A-4A78-9C5B-B4B85C5F69BE}" type="pres">
      <dgm:prSet presAssocID="{92BEF260-D468-4569-91F9-94F0A9DA86CC}" presName="lineArrowNode" presStyleLbl="alignAccFollowNode1" presStyleIdx="19" presStyleCnt="21"/>
      <dgm:spPr/>
    </dgm:pt>
    <dgm:pt modelId="{D73F6523-97EC-4F17-964A-749806830A93}" type="pres">
      <dgm:prSet presAssocID="{61132682-4909-470A-81EE-AD0AA88A4B7A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C2598CBD-4E1C-47A5-8FC8-4F1178CEE6E6}" type="pres">
      <dgm:prSet presAssocID="{61132682-4909-470A-81EE-AD0AA88A4B7A}" presName="spacerBetweenCircleAndCallout" presStyleCnt="0">
        <dgm:presLayoutVars/>
      </dgm:prSet>
      <dgm:spPr/>
    </dgm:pt>
    <dgm:pt modelId="{D674D647-6B25-466A-A9EC-A0E778B87A29}" type="pres">
      <dgm:prSet presAssocID="{92BEF260-D468-4569-91F9-94F0A9DA86CC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35882802-E2DB-4E08-BFB7-ED147AE76F5D}" type="presOf" srcId="{B5485BEC-DA54-42CB-9A58-814F3A30A83B}" destId="{93051FA5-D57E-4FA9-A1C2-85D829A104A6}" srcOrd="0" destOrd="0" presId="urn:microsoft.com/office/officeart/2016/7/layout/LinearArrowProcessNumbered"/>
    <dgm:cxn modelId="{3BA1B50A-3637-4C28-8EAB-CA8DAACDB132}" type="presOf" srcId="{340C08E0-A0EB-465A-9338-5F0428CA6DF8}" destId="{0AEAF590-2EE2-4734-8812-665BF6C20575}" srcOrd="0" destOrd="0" presId="urn:microsoft.com/office/officeart/2016/7/layout/LinearArrowProcessNumbered"/>
    <dgm:cxn modelId="{D73E8010-A792-46DF-95C2-4731425EBE94}" srcId="{C78A46C5-3B71-4247-B59C-7EC4CD8F628A}" destId="{89F0F63B-79A9-4804-8E37-94C7962C0540}" srcOrd="4" destOrd="0" parTransId="{11F85DAD-1724-4CCD-B1B2-FB1557DBE02F}" sibTransId="{E9220468-7C49-4597-B23D-AABA12522E67}"/>
    <dgm:cxn modelId="{787F1924-B813-429B-B02A-4C5A19E4100F}" type="presOf" srcId="{92BEF260-D468-4569-91F9-94F0A9DA86CC}" destId="{D674D647-6B25-466A-A9EC-A0E778B87A29}" srcOrd="0" destOrd="0" presId="urn:microsoft.com/office/officeart/2016/7/layout/LinearArrowProcessNumbered"/>
    <dgm:cxn modelId="{7DE8962B-754C-4F11-A849-8643231B3FDC}" srcId="{C78A46C5-3B71-4247-B59C-7EC4CD8F628A}" destId="{58FBCDD5-342F-48AF-8ADB-FC3C8BC8789A}" srcOrd="3" destOrd="0" parTransId="{CF12AE40-ED54-4069-8C27-1DAED41D4228}" sibTransId="{0FA69280-F7B0-41AB-BC25-7A24F0BF9595}"/>
    <dgm:cxn modelId="{7BEBF12C-BBCA-47CD-BE69-CE9EA42F71F5}" type="presOf" srcId="{42AD2E9B-94B8-4205-8A93-67524E9A11A2}" destId="{0C83DB33-AA23-465B-BB57-6790F342DB25}" srcOrd="0" destOrd="0" presId="urn:microsoft.com/office/officeart/2016/7/layout/LinearArrowProcessNumbered"/>
    <dgm:cxn modelId="{BCC30D43-FBDE-43E2-A938-2503EB4DCEBE}" srcId="{C78A46C5-3B71-4247-B59C-7EC4CD8F628A}" destId="{92BEF260-D468-4569-91F9-94F0A9DA86CC}" srcOrd="6" destOrd="0" parTransId="{037ED75F-6AD2-4691-ADE4-8F61695D9290}" sibTransId="{61132682-4909-470A-81EE-AD0AA88A4B7A}"/>
    <dgm:cxn modelId="{E44A3369-F17B-4907-B0A1-CDDB3C7C4FA3}" type="presOf" srcId="{A5CE1AE4-2426-4B36-A318-E1E831F5A3FC}" destId="{4389A647-81C1-4D9B-B5AC-EF95745DA8D9}" srcOrd="0" destOrd="0" presId="urn:microsoft.com/office/officeart/2016/7/layout/LinearArrowProcessNumbered"/>
    <dgm:cxn modelId="{43A56D6F-6676-4F13-A35D-231EFAAF8594}" type="presOf" srcId="{61132682-4909-470A-81EE-AD0AA88A4B7A}" destId="{D73F6523-97EC-4F17-964A-749806830A93}" srcOrd="0" destOrd="0" presId="urn:microsoft.com/office/officeart/2016/7/layout/LinearArrowProcessNumbered"/>
    <dgm:cxn modelId="{D9B85D51-6690-43AE-8255-AE163225E5CC}" srcId="{C78A46C5-3B71-4247-B59C-7EC4CD8F628A}" destId="{6BD7005F-7F37-45FF-A056-92CAE6A5A2BA}" srcOrd="1" destOrd="0" parTransId="{3E8537E0-C699-48B3-AF55-6B4368A0FA08}" sibTransId="{3BBF4544-0E24-4B37-A061-F520E80A8F18}"/>
    <dgm:cxn modelId="{9A4EE485-AAA5-49E0-9DD9-6B3F78DD9142}" type="presOf" srcId="{E9220468-7C49-4597-B23D-AABA12522E67}" destId="{BCB9D3F4-0AB9-4213-B79F-7F5B4EDA8F81}" srcOrd="0" destOrd="0" presId="urn:microsoft.com/office/officeart/2016/7/layout/LinearArrowProcessNumbered"/>
    <dgm:cxn modelId="{344CFA87-527A-4D47-A2BA-71831B2D2CD4}" srcId="{C78A46C5-3B71-4247-B59C-7EC4CD8F628A}" destId="{42AD2E9B-94B8-4205-8A93-67524E9A11A2}" srcOrd="2" destOrd="0" parTransId="{04F2B023-4DF8-49B4-A720-CEB382C6EA61}" sibTransId="{01B4B50E-4E6E-40B1-9C27-799E8B6ED662}"/>
    <dgm:cxn modelId="{F2B01B90-36A3-4D30-8FF8-244E3A31AAE3}" type="presOf" srcId="{361FCC23-6E41-492E-85BF-42CA40F448C2}" destId="{B9360BD1-45FA-4094-BA52-1F72626C3E1A}" srcOrd="0" destOrd="0" presId="urn:microsoft.com/office/officeart/2016/7/layout/LinearArrowProcessNumbered"/>
    <dgm:cxn modelId="{32996191-2928-4CCD-A1C3-2272FA4EF780}" type="presOf" srcId="{01B4B50E-4E6E-40B1-9C27-799E8B6ED662}" destId="{326E7646-0D60-4F18-A50F-FA70115482F3}" srcOrd="0" destOrd="0" presId="urn:microsoft.com/office/officeart/2016/7/layout/LinearArrowProcessNumbered"/>
    <dgm:cxn modelId="{C1AEA998-AF2F-4497-96C3-4D7D0E55F4A1}" type="presOf" srcId="{89F0F63B-79A9-4804-8E37-94C7962C0540}" destId="{756DF569-999F-49C6-BF0E-961C140BF180}" srcOrd="0" destOrd="0" presId="urn:microsoft.com/office/officeart/2016/7/layout/LinearArrowProcessNumbered"/>
    <dgm:cxn modelId="{9374C9BE-CDC5-4FAE-9246-905BBFB8AA4F}" type="presOf" srcId="{0FA69280-F7B0-41AB-BC25-7A24F0BF9595}" destId="{AA6FFA34-F24D-44BE-8439-0AB8C4B4A22B}" srcOrd="0" destOrd="0" presId="urn:microsoft.com/office/officeart/2016/7/layout/LinearArrowProcessNumbered"/>
    <dgm:cxn modelId="{D56A4ACC-AE1A-4F31-B2AD-99575AE181FD}" type="presOf" srcId="{6BD7005F-7F37-45FF-A056-92CAE6A5A2BA}" destId="{84F2725D-12A5-4D86-8289-F800930287A5}" srcOrd="0" destOrd="0" presId="urn:microsoft.com/office/officeart/2016/7/layout/LinearArrowProcessNumbered"/>
    <dgm:cxn modelId="{563424E6-2900-45AA-A5A9-080DE2B316D6}" srcId="{C78A46C5-3B71-4247-B59C-7EC4CD8F628A}" destId="{340C08E0-A0EB-465A-9338-5F0428CA6DF8}" srcOrd="5" destOrd="0" parTransId="{ADFF0891-F314-468C-96BF-8C0C670B082F}" sibTransId="{A5CE1AE4-2426-4B36-A318-E1E831F5A3FC}"/>
    <dgm:cxn modelId="{BF9F6BF5-8535-42B6-95E1-F50F14ABD65E}" type="presOf" srcId="{C78A46C5-3B71-4247-B59C-7EC4CD8F628A}" destId="{4F832280-272A-44C2-8AAB-2E4B476F88EE}" srcOrd="0" destOrd="0" presId="urn:microsoft.com/office/officeart/2016/7/layout/LinearArrowProcessNumbered"/>
    <dgm:cxn modelId="{F3F0E4F7-3E1C-477E-9FDF-899CF035483C}" srcId="{C78A46C5-3B71-4247-B59C-7EC4CD8F628A}" destId="{361FCC23-6E41-492E-85BF-42CA40F448C2}" srcOrd="0" destOrd="0" parTransId="{E4ECFB2A-406F-4ECD-9144-131B5C5EBD52}" sibTransId="{B5485BEC-DA54-42CB-9A58-814F3A30A83B}"/>
    <dgm:cxn modelId="{19FCD3FA-EDAA-4690-9A5F-9DE3639ADD1C}" type="presOf" srcId="{3BBF4544-0E24-4B37-A061-F520E80A8F18}" destId="{FF37C80C-682B-4FCF-9E9F-0E94D59568B3}" srcOrd="0" destOrd="0" presId="urn:microsoft.com/office/officeart/2016/7/layout/LinearArrowProcessNumbered"/>
    <dgm:cxn modelId="{02A57DFE-4A2B-4338-B3C2-578D2F580637}" type="presOf" srcId="{58FBCDD5-342F-48AF-8ADB-FC3C8BC8789A}" destId="{5D711B4F-F4C0-4606-8C26-E5F63229285B}" srcOrd="0" destOrd="0" presId="urn:microsoft.com/office/officeart/2016/7/layout/LinearArrowProcessNumbered"/>
    <dgm:cxn modelId="{14542E5B-0544-4B2C-9DE1-266DF818D172}" type="presParOf" srcId="{4F832280-272A-44C2-8AAB-2E4B476F88EE}" destId="{2B05F67E-CDDF-453E-9AB7-FEF1435F000C}" srcOrd="0" destOrd="0" presId="urn:microsoft.com/office/officeart/2016/7/layout/LinearArrowProcessNumbered"/>
    <dgm:cxn modelId="{3FC8A2EC-1DFD-4A17-8F91-F0CC580FF14A}" type="presParOf" srcId="{2B05F67E-CDDF-453E-9AB7-FEF1435F000C}" destId="{344C2093-B3FE-4799-AD1C-D10B38F1D33D}" srcOrd="0" destOrd="0" presId="urn:microsoft.com/office/officeart/2016/7/layout/LinearArrowProcessNumbered"/>
    <dgm:cxn modelId="{DBC343F9-A1DB-485E-B6E4-75DC1DA0B150}" type="presParOf" srcId="{2B05F67E-CDDF-453E-9AB7-FEF1435F000C}" destId="{2734033A-2C46-4E1C-B121-5734474C38DF}" srcOrd="1" destOrd="0" presId="urn:microsoft.com/office/officeart/2016/7/layout/LinearArrowProcessNumbered"/>
    <dgm:cxn modelId="{ECBE3B06-227D-4B7F-AB88-6BAA9C174BB5}" type="presParOf" srcId="{2734033A-2C46-4E1C-B121-5734474C38DF}" destId="{A48CEE6B-C7F9-4BFC-BC6F-FDC1E75DC9DE}" srcOrd="0" destOrd="0" presId="urn:microsoft.com/office/officeart/2016/7/layout/LinearArrowProcessNumbered"/>
    <dgm:cxn modelId="{4465BF52-65DD-499A-8AC6-5D34BCB4DA78}" type="presParOf" srcId="{2734033A-2C46-4E1C-B121-5734474C38DF}" destId="{4F26F6BD-261C-422C-9944-B452D08389AD}" srcOrd="1" destOrd="0" presId="urn:microsoft.com/office/officeart/2016/7/layout/LinearArrowProcessNumbered"/>
    <dgm:cxn modelId="{566C142C-04A1-448F-8D14-247BE8CA547D}" type="presParOf" srcId="{2734033A-2C46-4E1C-B121-5734474C38DF}" destId="{93051FA5-D57E-4FA9-A1C2-85D829A104A6}" srcOrd="2" destOrd="0" presId="urn:microsoft.com/office/officeart/2016/7/layout/LinearArrowProcessNumbered"/>
    <dgm:cxn modelId="{436518F8-3330-40E0-BD23-F59BA206F086}" type="presParOf" srcId="{2734033A-2C46-4E1C-B121-5734474C38DF}" destId="{4B113186-CAE7-4956-9CA3-1D7A84A9C2DE}" srcOrd="3" destOrd="0" presId="urn:microsoft.com/office/officeart/2016/7/layout/LinearArrowProcessNumbered"/>
    <dgm:cxn modelId="{FCF271A3-3A07-4A5F-B5B9-8FA48AAB8AD2}" type="presParOf" srcId="{2B05F67E-CDDF-453E-9AB7-FEF1435F000C}" destId="{B9360BD1-45FA-4094-BA52-1F72626C3E1A}" srcOrd="2" destOrd="0" presId="urn:microsoft.com/office/officeart/2016/7/layout/LinearArrowProcessNumbered"/>
    <dgm:cxn modelId="{82A5B242-AE88-4515-A004-65D7B3EE0933}" type="presParOf" srcId="{4F832280-272A-44C2-8AAB-2E4B476F88EE}" destId="{EE041547-58E2-4CCE-BE51-C3E49CC95263}" srcOrd="1" destOrd="0" presId="urn:microsoft.com/office/officeart/2016/7/layout/LinearArrowProcessNumbered"/>
    <dgm:cxn modelId="{F310EFE2-95AC-4291-B2B0-800AF0452C90}" type="presParOf" srcId="{4F832280-272A-44C2-8AAB-2E4B476F88EE}" destId="{97D36AE5-8EB6-40F4-B153-3D9956462110}" srcOrd="2" destOrd="0" presId="urn:microsoft.com/office/officeart/2016/7/layout/LinearArrowProcessNumbered"/>
    <dgm:cxn modelId="{2CAF6E79-D798-4ACE-8ED6-459ACD817E8D}" type="presParOf" srcId="{97D36AE5-8EB6-40F4-B153-3D9956462110}" destId="{2981D6F5-EA94-46DB-A390-F514DBAF608D}" srcOrd="0" destOrd="0" presId="urn:microsoft.com/office/officeart/2016/7/layout/LinearArrowProcessNumbered"/>
    <dgm:cxn modelId="{9F64574B-4B4F-4B9B-846C-72C11C814527}" type="presParOf" srcId="{97D36AE5-8EB6-40F4-B153-3D9956462110}" destId="{C2BEC98B-4AD9-416C-98FF-4EB51BF5F69D}" srcOrd="1" destOrd="0" presId="urn:microsoft.com/office/officeart/2016/7/layout/LinearArrowProcessNumbered"/>
    <dgm:cxn modelId="{F9EF478A-2693-4AB9-A2A3-9E4D59F9ED1D}" type="presParOf" srcId="{C2BEC98B-4AD9-416C-98FF-4EB51BF5F69D}" destId="{C422CA54-C701-45B1-84B8-AE8DB9E07A0A}" srcOrd="0" destOrd="0" presId="urn:microsoft.com/office/officeart/2016/7/layout/LinearArrowProcessNumbered"/>
    <dgm:cxn modelId="{49533DD8-E323-4E09-B24F-A014C2FC9ABD}" type="presParOf" srcId="{C2BEC98B-4AD9-416C-98FF-4EB51BF5F69D}" destId="{D4B3EF97-BB0B-4CD4-945B-88C314141103}" srcOrd="1" destOrd="0" presId="urn:microsoft.com/office/officeart/2016/7/layout/LinearArrowProcessNumbered"/>
    <dgm:cxn modelId="{C197DE54-C754-40F4-AF1B-B8DF93B0EFB1}" type="presParOf" srcId="{C2BEC98B-4AD9-416C-98FF-4EB51BF5F69D}" destId="{FF37C80C-682B-4FCF-9E9F-0E94D59568B3}" srcOrd="2" destOrd="0" presId="urn:microsoft.com/office/officeart/2016/7/layout/LinearArrowProcessNumbered"/>
    <dgm:cxn modelId="{A9B6155A-0827-4FB5-93A9-F1EF80575A0A}" type="presParOf" srcId="{C2BEC98B-4AD9-416C-98FF-4EB51BF5F69D}" destId="{B5C9A45C-548D-4184-881B-8805A6C83109}" srcOrd="3" destOrd="0" presId="urn:microsoft.com/office/officeart/2016/7/layout/LinearArrowProcessNumbered"/>
    <dgm:cxn modelId="{42E2E491-EDA3-47D4-8879-3A86BBD96958}" type="presParOf" srcId="{97D36AE5-8EB6-40F4-B153-3D9956462110}" destId="{84F2725D-12A5-4D86-8289-F800930287A5}" srcOrd="2" destOrd="0" presId="urn:microsoft.com/office/officeart/2016/7/layout/LinearArrowProcessNumbered"/>
    <dgm:cxn modelId="{3E288E42-51D7-41AC-BF80-3B622AFF5523}" type="presParOf" srcId="{4F832280-272A-44C2-8AAB-2E4B476F88EE}" destId="{4B3FA8F8-546E-40E8-B71E-D1F9C86DC8CB}" srcOrd="3" destOrd="0" presId="urn:microsoft.com/office/officeart/2016/7/layout/LinearArrowProcessNumbered"/>
    <dgm:cxn modelId="{2F365D98-C6D0-4056-8053-79AC947767EA}" type="presParOf" srcId="{4F832280-272A-44C2-8AAB-2E4B476F88EE}" destId="{43444369-5E38-4CFE-86FC-333FBB4F35C3}" srcOrd="4" destOrd="0" presId="urn:microsoft.com/office/officeart/2016/7/layout/LinearArrowProcessNumbered"/>
    <dgm:cxn modelId="{F1265986-6C5D-43F0-924E-02345F66C950}" type="presParOf" srcId="{43444369-5E38-4CFE-86FC-333FBB4F35C3}" destId="{9B06C1EB-3462-477A-BFA5-C845954FDDAD}" srcOrd="0" destOrd="0" presId="urn:microsoft.com/office/officeart/2016/7/layout/LinearArrowProcessNumbered"/>
    <dgm:cxn modelId="{978B0D43-7FFB-476A-8433-A07FEBC8C532}" type="presParOf" srcId="{43444369-5E38-4CFE-86FC-333FBB4F35C3}" destId="{D435E232-3D59-4654-B934-452E95B9869D}" srcOrd="1" destOrd="0" presId="urn:microsoft.com/office/officeart/2016/7/layout/LinearArrowProcessNumbered"/>
    <dgm:cxn modelId="{60A20F32-987F-4E0A-9877-7C34F30E6151}" type="presParOf" srcId="{D435E232-3D59-4654-B934-452E95B9869D}" destId="{F79798A1-5460-4CB0-8843-2926080D3287}" srcOrd="0" destOrd="0" presId="urn:microsoft.com/office/officeart/2016/7/layout/LinearArrowProcessNumbered"/>
    <dgm:cxn modelId="{BAB85493-053D-4772-A0D2-90D74BA67A09}" type="presParOf" srcId="{D435E232-3D59-4654-B934-452E95B9869D}" destId="{023173C8-B36C-400D-8E30-7EE502BC92E4}" srcOrd="1" destOrd="0" presId="urn:microsoft.com/office/officeart/2016/7/layout/LinearArrowProcessNumbered"/>
    <dgm:cxn modelId="{BC43FECA-2B68-4FCD-A866-6E473904D998}" type="presParOf" srcId="{D435E232-3D59-4654-B934-452E95B9869D}" destId="{326E7646-0D60-4F18-A50F-FA70115482F3}" srcOrd="2" destOrd="0" presId="urn:microsoft.com/office/officeart/2016/7/layout/LinearArrowProcessNumbered"/>
    <dgm:cxn modelId="{0F17CA1A-21B1-4704-A51B-EA8036E6719C}" type="presParOf" srcId="{D435E232-3D59-4654-B934-452E95B9869D}" destId="{C41A1786-5337-468C-AA5E-4B7F5B4040C4}" srcOrd="3" destOrd="0" presId="urn:microsoft.com/office/officeart/2016/7/layout/LinearArrowProcessNumbered"/>
    <dgm:cxn modelId="{EE279D2D-03CC-4AA0-A7B0-9884F659D2DE}" type="presParOf" srcId="{43444369-5E38-4CFE-86FC-333FBB4F35C3}" destId="{0C83DB33-AA23-465B-BB57-6790F342DB25}" srcOrd="2" destOrd="0" presId="urn:microsoft.com/office/officeart/2016/7/layout/LinearArrowProcessNumbered"/>
    <dgm:cxn modelId="{60E75E89-E85B-4B22-A16F-45D8A57D74A2}" type="presParOf" srcId="{4F832280-272A-44C2-8AAB-2E4B476F88EE}" destId="{221617B6-9241-43C1-A74E-60F29ECA676F}" srcOrd="5" destOrd="0" presId="urn:microsoft.com/office/officeart/2016/7/layout/LinearArrowProcessNumbered"/>
    <dgm:cxn modelId="{6B5FD9D0-FA99-44BC-860A-5BA483A20A7A}" type="presParOf" srcId="{4F832280-272A-44C2-8AAB-2E4B476F88EE}" destId="{A2BA67EF-4F41-4E57-ABA5-D07836449F1D}" srcOrd="6" destOrd="0" presId="urn:microsoft.com/office/officeart/2016/7/layout/LinearArrowProcessNumbered"/>
    <dgm:cxn modelId="{E6D46273-365B-44EE-80EC-3053B786D95C}" type="presParOf" srcId="{A2BA67EF-4F41-4E57-ABA5-D07836449F1D}" destId="{1318D5C9-79BA-43AB-8F72-E25E6143B622}" srcOrd="0" destOrd="0" presId="urn:microsoft.com/office/officeart/2016/7/layout/LinearArrowProcessNumbered"/>
    <dgm:cxn modelId="{350C0843-451A-4206-A08B-BCA35FD336C3}" type="presParOf" srcId="{A2BA67EF-4F41-4E57-ABA5-D07836449F1D}" destId="{0FD45481-381D-48A0-B96B-D41EB7709EDC}" srcOrd="1" destOrd="0" presId="urn:microsoft.com/office/officeart/2016/7/layout/LinearArrowProcessNumbered"/>
    <dgm:cxn modelId="{DD4619AE-DB23-459A-8883-CA627F82B0F4}" type="presParOf" srcId="{0FD45481-381D-48A0-B96B-D41EB7709EDC}" destId="{CCAB202F-6014-454B-AE36-521835F9F310}" srcOrd="0" destOrd="0" presId="urn:microsoft.com/office/officeart/2016/7/layout/LinearArrowProcessNumbered"/>
    <dgm:cxn modelId="{F89C1912-AAA6-44E7-858B-BCCFB3A047AE}" type="presParOf" srcId="{0FD45481-381D-48A0-B96B-D41EB7709EDC}" destId="{9AD29EA9-6BF8-44E0-AE1C-5D3FE87F65AE}" srcOrd="1" destOrd="0" presId="urn:microsoft.com/office/officeart/2016/7/layout/LinearArrowProcessNumbered"/>
    <dgm:cxn modelId="{ABEA2484-A488-47D8-B05B-98A61271363D}" type="presParOf" srcId="{0FD45481-381D-48A0-B96B-D41EB7709EDC}" destId="{AA6FFA34-F24D-44BE-8439-0AB8C4B4A22B}" srcOrd="2" destOrd="0" presId="urn:microsoft.com/office/officeart/2016/7/layout/LinearArrowProcessNumbered"/>
    <dgm:cxn modelId="{C5C86E76-01B5-4F36-B0F5-EAA0079E32B5}" type="presParOf" srcId="{0FD45481-381D-48A0-B96B-D41EB7709EDC}" destId="{2DB52A4A-BFDF-43A4-BB9E-1A5046E8A06F}" srcOrd="3" destOrd="0" presId="urn:microsoft.com/office/officeart/2016/7/layout/LinearArrowProcessNumbered"/>
    <dgm:cxn modelId="{0EAFC341-7B4A-41A3-B743-9D04114E1261}" type="presParOf" srcId="{A2BA67EF-4F41-4E57-ABA5-D07836449F1D}" destId="{5D711B4F-F4C0-4606-8C26-E5F63229285B}" srcOrd="2" destOrd="0" presId="urn:microsoft.com/office/officeart/2016/7/layout/LinearArrowProcessNumbered"/>
    <dgm:cxn modelId="{4328C906-9605-4710-BA8F-94BD4CBB1309}" type="presParOf" srcId="{4F832280-272A-44C2-8AAB-2E4B476F88EE}" destId="{783CB30C-11E6-498C-992A-A42CCDE171FD}" srcOrd="7" destOrd="0" presId="urn:microsoft.com/office/officeart/2016/7/layout/LinearArrowProcessNumbered"/>
    <dgm:cxn modelId="{AE9B2183-453B-4615-B362-4DF935745B7E}" type="presParOf" srcId="{4F832280-272A-44C2-8AAB-2E4B476F88EE}" destId="{6C50DD74-66C2-4501-AAA6-2692A9D590BB}" srcOrd="8" destOrd="0" presId="urn:microsoft.com/office/officeart/2016/7/layout/LinearArrowProcessNumbered"/>
    <dgm:cxn modelId="{350CE43F-ABC3-40F5-96A7-130BC595C7DF}" type="presParOf" srcId="{6C50DD74-66C2-4501-AAA6-2692A9D590BB}" destId="{89E28F02-0635-4EFE-90FE-83E8F963E317}" srcOrd="0" destOrd="0" presId="urn:microsoft.com/office/officeart/2016/7/layout/LinearArrowProcessNumbered"/>
    <dgm:cxn modelId="{C5FE529E-0279-4109-BA14-344AF8C6FC0F}" type="presParOf" srcId="{6C50DD74-66C2-4501-AAA6-2692A9D590BB}" destId="{EBC503C7-A4A4-4D95-A2F0-F471B3E4FF5D}" srcOrd="1" destOrd="0" presId="urn:microsoft.com/office/officeart/2016/7/layout/LinearArrowProcessNumbered"/>
    <dgm:cxn modelId="{BDFC54DE-6022-4B70-A34B-AA75A0428818}" type="presParOf" srcId="{EBC503C7-A4A4-4D95-A2F0-F471B3E4FF5D}" destId="{949955F2-BF89-4E77-B738-4F142AD75426}" srcOrd="0" destOrd="0" presId="urn:microsoft.com/office/officeart/2016/7/layout/LinearArrowProcessNumbered"/>
    <dgm:cxn modelId="{4E6C106C-1E08-42CA-AF87-0F3BAB51B1A0}" type="presParOf" srcId="{EBC503C7-A4A4-4D95-A2F0-F471B3E4FF5D}" destId="{BF931781-FD5F-4549-BB33-D30DB8CA173D}" srcOrd="1" destOrd="0" presId="urn:microsoft.com/office/officeart/2016/7/layout/LinearArrowProcessNumbered"/>
    <dgm:cxn modelId="{9DF3F1F4-61E1-464E-B3DC-44950E5A5246}" type="presParOf" srcId="{EBC503C7-A4A4-4D95-A2F0-F471B3E4FF5D}" destId="{BCB9D3F4-0AB9-4213-B79F-7F5B4EDA8F81}" srcOrd="2" destOrd="0" presId="urn:microsoft.com/office/officeart/2016/7/layout/LinearArrowProcessNumbered"/>
    <dgm:cxn modelId="{D76498D5-1840-4347-8900-C7362B87AE9D}" type="presParOf" srcId="{EBC503C7-A4A4-4D95-A2F0-F471B3E4FF5D}" destId="{DD7D7967-BF67-4921-A8C3-F20DE8B3F443}" srcOrd="3" destOrd="0" presId="urn:microsoft.com/office/officeart/2016/7/layout/LinearArrowProcessNumbered"/>
    <dgm:cxn modelId="{0E5A74DA-4DDF-48F9-A29D-8CE46402C7CE}" type="presParOf" srcId="{6C50DD74-66C2-4501-AAA6-2692A9D590BB}" destId="{756DF569-999F-49C6-BF0E-961C140BF180}" srcOrd="2" destOrd="0" presId="urn:microsoft.com/office/officeart/2016/7/layout/LinearArrowProcessNumbered"/>
    <dgm:cxn modelId="{0F3C6FF4-00DD-4E9B-90C7-F688A6E44A29}" type="presParOf" srcId="{4F832280-272A-44C2-8AAB-2E4B476F88EE}" destId="{3DBD1C8E-B3DA-4A03-A9DC-588FE47F03AC}" srcOrd="9" destOrd="0" presId="urn:microsoft.com/office/officeart/2016/7/layout/LinearArrowProcessNumbered"/>
    <dgm:cxn modelId="{DD0C163A-E0B9-4E39-AD4D-5DA704CFA283}" type="presParOf" srcId="{4F832280-272A-44C2-8AAB-2E4B476F88EE}" destId="{AC4F8E2B-EAE8-468C-B9EE-0F137607CB59}" srcOrd="10" destOrd="0" presId="urn:microsoft.com/office/officeart/2016/7/layout/LinearArrowProcessNumbered"/>
    <dgm:cxn modelId="{1893D798-E3D8-4A65-806B-72F24ECFF871}" type="presParOf" srcId="{AC4F8E2B-EAE8-468C-B9EE-0F137607CB59}" destId="{4B0445A3-FD78-4EA6-8D36-BDB1A4F220F9}" srcOrd="0" destOrd="0" presId="urn:microsoft.com/office/officeart/2016/7/layout/LinearArrowProcessNumbered"/>
    <dgm:cxn modelId="{205F1E9C-78BF-4C75-901F-5BF6DA87AEF5}" type="presParOf" srcId="{AC4F8E2B-EAE8-468C-B9EE-0F137607CB59}" destId="{E8EA558D-9B40-402F-BF58-310BC8170B7E}" srcOrd="1" destOrd="0" presId="urn:microsoft.com/office/officeart/2016/7/layout/LinearArrowProcessNumbered"/>
    <dgm:cxn modelId="{4133BB84-B1BE-43F2-829D-AA448F708970}" type="presParOf" srcId="{E8EA558D-9B40-402F-BF58-310BC8170B7E}" destId="{A496260C-71B7-4BED-8D55-3CF9F87D4953}" srcOrd="0" destOrd="0" presId="urn:microsoft.com/office/officeart/2016/7/layout/LinearArrowProcessNumbered"/>
    <dgm:cxn modelId="{8DA996C2-3DB2-4FBD-9D3D-CD44CF279310}" type="presParOf" srcId="{E8EA558D-9B40-402F-BF58-310BC8170B7E}" destId="{274B8866-EB29-4E8F-B6DE-800BD69C0DB9}" srcOrd="1" destOrd="0" presId="urn:microsoft.com/office/officeart/2016/7/layout/LinearArrowProcessNumbered"/>
    <dgm:cxn modelId="{90BC3201-94CD-4C51-8066-9339692491A9}" type="presParOf" srcId="{E8EA558D-9B40-402F-BF58-310BC8170B7E}" destId="{4389A647-81C1-4D9B-B5AC-EF95745DA8D9}" srcOrd="2" destOrd="0" presId="urn:microsoft.com/office/officeart/2016/7/layout/LinearArrowProcessNumbered"/>
    <dgm:cxn modelId="{DE9E4AD7-F672-4945-995E-C565DD501385}" type="presParOf" srcId="{E8EA558D-9B40-402F-BF58-310BC8170B7E}" destId="{1113617E-620A-4952-993D-381308E090DE}" srcOrd="3" destOrd="0" presId="urn:microsoft.com/office/officeart/2016/7/layout/LinearArrowProcessNumbered"/>
    <dgm:cxn modelId="{6D22BF8B-CD31-45BD-ACAE-244245AABDFE}" type="presParOf" srcId="{AC4F8E2B-EAE8-468C-B9EE-0F137607CB59}" destId="{0AEAF590-2EE2-4734-8812-665BF6C20575}" srcOrd="2" destOrd="0" presId="urn:microsoft.com/office/officeart/2016/7/layout/LinearArrowProcessNumbered"/>
    <dgm:cxn modelId="{F752A6B3-9300-4652-9C3D-F40312C62882}" type="presParOf" srcId="{4F832280-272A-44C2-8AAB-2E4B476F88EE}" destId="{9C14F722-8BA1-4584-B21B-DB060399EB2B}" srcOrd="11" destOrd="0" presId="urn:microsoft.com/office/officeart/2016/7/layout/LinearArrowProcessNumbered"/>
    <dgm:cxn modelId="{1F1B247F-051A-4FDF-9C7E-A82DCE8DD7FA}" type="presParOf" srcId="{4F832280-272A-44C2-8AAB-2E4B476F88EE}" destId="{6D66246D-3394-4B8F-8D9F-EA0281375275}" srcOrd="12" destOrd="0" presId="urn:microsoft.com/office/officeart/2016/7/layout/LinearArrowProcessNumbered"/>
    <dgm:cxn modelId="{D276B2E5-A552-4EC1-8528-4A432BC6936F}" type="presParOf" srcId="{6D66246D-3394-4B8F-8D9F-EA0281375275}" destId="{F2634C7E-F0D8-40AE-B09C-2F226F68CE3B}" srcOrd="0" destOrd="0" presId="urn:microsoft.com/office/officeart/2016/7/layout/LinearArrowProcessNumbered"/>
    <dgm:cxn modelId="{D219FF64-6A87-404E-A3D6-96757828A1A1}" type="presParOf" srcId="{6D66246D-3394-4B8F-8D9F-EA0281375275}" destId="{6D0D3C04-7357-4604-AC18-335C5A6ECCBF}" srcOrd="1" destOrd="0" presId="urn:microsoft.com/office/officeart/2016/7/layout/LinearArrowProcessNumbered"/>
    <dgm:cxn modelId="{F53FBED3-014A-40DF-A8E6-60D83C2F8D3F}" type="presParOf" srcId="{6D0D3C04-7357-4604-AC18-335C5A6ECCBF}" destId="{12477F70-B4A9-4E0F-854D-310A3483F36E}" srcOrd="0" destOrd="0" presId="urn:microsoft.com/office/officeart/2016/7/layout/LinearArrowProcessNumbered"/>
    <dgm:cxn modelId="{32299468-4043-4334-9E5D-6F911BF07D6E}" type="presParOf" srcId="{6D0D3C04-7357-4604-AC18-335C5A6ECCBF}" destId="{4E27239D-758A-4A78-9C5B-B4B85C5F69BE}" srcOrd="1" destOrd="0" presId="urn:microsoft.com/office/officeart/2016/7/layout/LinearArrowProcessNumbered"/>
    <dgm:cxn modelId="{F7BD90E4-9282-486E-8681-1D1AC4E03298}" type="presParOf" srcId="{6D0D3C04-7357-4604-AC18-335C5A6ECCBF}" destId="{D73F6523-97EC-4F17-964A-749806830A93}" srcOrd="2" destOrd="0" presId="urn:microsoft.com/office/officeart/2016/7/layout/LinearArrowProcessNumbered"/>
    <dgm:cxn modelId="{00279AA2-9FCC-4867-9AA8-A7FC7780134E}" type="presParOf" srcId="{6D0D3C04-7357-4604-AC18-335C5A6ECCBF}" destId="{C2598CBD-4E1C-47A5-8FC8-4F1178CEE6E6}" srcOrd="3" destOrd="0" presId="urn:microsoft.com/office/officeart/2016/7/layout/LinearArrowProcessNumbered"/>
    <dgm:cxn modelId="{D52A8A64-3181-4C83-90D9-92F3A9B88C9A}" type="presParOf" srcId="{6D66246D-3394-4B8F-8D9F-EA0281375275}" destId="{D674D647-6B25-466A-A9EC-A0E778B87A2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185DD0-6D9E-416A-A4D9-E0C2C333571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5F5C9A3-9C36-4363-9A77-931A8894DB0E}">
      <dgm:prSet/>
      <dgm:spPr/>
      <dgm:t>
        <a:bodyPr/>
        <a:lstStyle/>
        <a:p>
          <a:r>
            <a:rPr lang="en-US" b="0" i="0" baseline="0"/>
            <a:t>✅ Successful launch, smooth descent with </a:t>
          </a:r>
          <a:r>
            <a:rPr lang="en-US" b="1" i="0" baseline="0"/>
            <a:t>fully deployed parachute</a:t>
          </a:r>
          <a:endParaRPr lang="en-US"/>
        </a:p>
      </dgm:t>
    </dgm:pt>
    <dgm:pt modelId="{AB3F1ACB-9DDD-4AE6-A75C-B1CF6AB4AAAE}" type="parTrans" cxnId="{369154C8-5F3A-46CE-B034-8FAF7D92FD0B}">
      <dgm:prSet/>
      <dgm:spPr/>
      <dgm:t>
        <a:bodyPr/>
        <a:lstStyle/>
        <a:p>
          <a:endParaRPr lang="en-US"/>
        </a:p>
      </dgm:t>
    </dgm:pt>
    <dgm:pt modelId="{486BC57B-999B-45EA-9EE9-EA842E4DB302}" type="sibTrans" cxnId="{369154C8-5F3A-46CE-B034-8FAF7D92FD0B}">
      <dgm:prSet/>
      <dgm:spPr/>
      <dgm:t>
        <a:bodyPr/>
        <a:lstStyle/>
        <a:p>
          <a:endParaRPr lang="en-US"/>
        </a:p>
      </dgm:t>
    </dgm:pt>
    <dgm:pt modelId="{26BA5887-4E0F-4D93-86E7-2F9BFA87321E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Landing occurred as planned</a:t>
          </a:r>
          <a:r>
            <a:rPr lang="en-US" b="0" i="0" baseline="0"/>
            <a:t> — heavy side down, </a:t>
          </a:r>
          <a:r>
            <a:rPr lang="en-US" b="1" i="0" baseline="0"/>
            <a:t>solar panels exposed</a:t>
          </a:r>
          <a:endParaRPr lang="en-US"/>
        </a:p>
      </dgm:t>
    </dgm:pt>
    <dgm:pt modelId="{8C8B8D44-88AB-4E66-995F-FC8148172A4B}" type="parTrans" cxnId="{451E0B1C-2CD7-47F3-A82B-D2912F4CBE61}">
      <dgm:prSet/>
      <dgm:spPr/>
      <dgm:t>
        <a:bodyPr/>
        <a:lstStyle/>
        <a:p>
          <a:endParaRPr lang="en-US"/>
        </a:p>
      </dgm:t>
    </dgm:pt>
    <dgm:pt modelId="{9361D668-01A7-43A5-B3E5-4C154F8F9334}" type="sibTrans" cxnId="{451E0B1C-2CD7-47F3-A82B-D2912F4CBE61}">
      <dgm:prSet/>
      <dgm:spPr/>
      <dgm:t>
        <a:bodyPr/>
        <a:lstStyle/>
        <a:p>
          <a:endParaRPr lang="en-US"/>
        </a:p>
      </dgm:t>
    </dgm:pt>
    <dgm:pt modelId="{FAF8620A-D39F-4CC6-A184-A5096C104C56}">
      <dgm:prSet/>
      <dgm:spPr/>
      <dgm:t>
        <a:bodyPr/>
        <a:lstStyle/>
        <a:p>
          <a:r>
            <a:rPr lang="en-US" b="0" i="0" baseline="0"/>
            <a:t>✅ Structure remained </a:t>
          </a:r>
          <a:r>
            <a:rPr lang="en-US" b="1" i="0" baseline="0"/>
            <a:t>fully intact</a:t>
          </a:r>
          <a:endParaRPr lang="en-US"/>
        </a:p>
      </dgm:t>
    </dgm:pt>
    <dgm:pt modelId="{23AE6B3B-2085-447F-871D-ED93D2DD4B29}" type="parTrans" cxnId="{564DD006-2B1B-4A3B-BC62-3758EDE2FA0F}">
      <dgm:prSet/>
      <dgm:spPr/>
      <dgm:t>
        <a:bodyPr/>
        <a:lstStyle/>
        <a:p>
          <a:endParaRPr lang="en-US"/>
        </a:p>
      </dgm:t>
    </dgm:pt>
    <dgm:pt modelId="{F68AE51F-8ED0-4473-B2AA-1B21F76F83FB}" type="sibTrans" cxnId="{564DD006-2B1B-4A3B-BC62-3758EDE2FA0F}">
      <dgm:prSet/>
      <dgm:spPr/>
      <dgm:t>
        <a:bodyPr/>
        <a:lstStyle/>
        <a:p>
          <a:endParaRPr lang="en-US"/>
        </a:p>
      </dgm:t>
    </dgm:pt>
    <dgm:pt modelId="{55D63DA8-44D4-4CDC-9A4B-0F7FA083F6D8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Parachute cut system activated</a:t>
          </a:r>
          <a:r>
            <a:rPr lang="en-US" b="0" i="0" baseline="0"/>
            <a:t>, though lines tangled;</a:t>
          </a:r>
          <a:br>
            <a:rPr lang="en-US" b="0" i="0" baseline="0"/>
          </a:br>
          <a:r>
            <a:rPr lang="en-US"/>
            <a:t> </a:t>
          </a:r>
          <a:r>
            <a:rPr lang="en-US" b="0" i="0" baseline="0"/>
            <a:t>☑️ May detach over time via </a:t>
          </a:r>
          <a:r>
            <a:rPr lang="en-US" b="1" i="0" baseline="0"/>
            <a:t>wind assistance</a:t>
          </a:r>
          <a:r>
            <a:rPr lang="en-US" b="0" i="0" baseline="0"/>
            <a:t>, as designed</a:t>
          </a:r>
          <a:endParaRPr lang="en-US"/>
        </a:p>
      </dgm:t>
    </dgm:pt>
    <dgm:pt modelId="{D4675560-20AB-48C5-A694-1B4610EE0B33}" type="parTrans" cxnId="{0A6B03BA-612C-4B31-A3B1-F96FE7FEABBD}">
      <dgm:prSet/>
      <dgm:spPr/>
      <dgm:t>
        <a:bodyPr/>
        <a:lstStyle/>
        <a:p>
          <a:endParaRPr lang="en-US"/>
        </a:p>
      </dgm:t>
    </dgm:pt>
    <dgm:pt modelId="{617C4622-E961-484F-9226-4FD748CBEB41}" type="sibTrans" cxnId="{0A6B03BA-612C-4B31-A3B1-F96FE7FEABBD}">
      <dgm:prSet/>
      <dgm:spPr/>
      <dgm:t>
        <a:bodyPr/>
        <a:lstStyle/>
        <a:p>
          <a:endParaRPr lang="en-US"/>
        </a:p>
      </dgm:t>
    </dgm:pt>
    <dgm:pt modelId="{706CCA08-DBC8-455D-8BBC-877062CC97BD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All electronics survived and continued operating</a:t>
          </a:r>
          <a:endParaRPr lang="en-US"/>
        </a:p>
      </dgm:t>
    </dgm:pt>
    <dgm:pt modelId="{188CE90F-5EDD-4FE6-B3FC-B3E2377BDFAE}" type="parTrans" cxnId="{3D4DB89A-946E-49E8-A480-28B9DD70BC2D}">
      <dgm:prSet/>
      <dgm:spPr/>
      <dgm:t>
        <a:bodyPr/>
        <a:lstStyle/>
        <a:p>
          <a:endParaRPr lang="en-US"/>
        </a:p>
      </dgm:t>
    </dgm:pt>
    <dgm:pt modelId="{50E55F6A-C2DB-47E9-8826-5A369098CF93}" type="sibTrans" cxnId="{3D4DB89A-946E-49E8-A480-28B9DD70BC2D}">
      <dgm:prSet/>
      <dgm:spPr/>
      <dgm:t>
        <a:bodyPr/>
        <a:lstStyle/>
        <a:p>
          <a:endParaRPr lang="en-US"/>
        </a:p>
      </dgm:t>
    </dgm:pt>
    <dgm:pt modelId="{5C81CD18-589D-4913-936D-18632D068FED}">
      <dgm:prSet/>
      <dgm:spPr/>
      <dgm:t>
        <a:bodyPr/>
        <a:lstStyle/>
        <a:p>
          <a:r>
            <a:rPr lang="en-US" b="0" i="0" baseline="0"/>
            <a:t>⚠️ Limited testing time post-landing due to flight constraints.</a:t>
          </a:r>
          <a:endParaRPr lang="en-US"/>
        </a:p>
      </dgm:t>
    </dgm:pt>
    <dgm:pt modelId="{2F81A2F9-F79F-4ED8-BADC-ED4E34A5E6DB}" type="parTrans" cxnId="{33248D08-4E7E-4202-B030-3A79F7E1490D}">
      <dgm:prSet/>
      <dgm:spPr/>
      <dgm:t>
        <a:bodyPr/>
        <a:lstStyle/>
        <a:p>
          <a:endParaRPr lang="en-US"/>
        </a:p>
      </dgm:t>
    </dgm:pt>
    <dgm:pt modelId="{B617C3F3-6BA3-4B48-80F2-AE6BB5E62BB8}" type="sibTrans" cxnId="{33248D08-4E7E-4202-B030-3A79F7E1490D}">
      <dgm:prSet/>
      <dgm:spPr/>
      <dgm:t>
        <a:bodyPr/>
        <a:lstStyle/>
        <a:p>
          <a:endParaRPr lang="en-US"/>
        </a:p>
      </dgm:t>
    </dgm:pt>
    <dgm:pt modelId="{F26F705B-C59C-4A01-9515-CB79D6AB2B69}" type="pres">
      <dgm:prSet presAssocID="{8C185DD0-6D9E-416A-A4D9-E0C2C333571C}" presName="diagram" presStyleCnt="0">
        <dgm:presLayoutVars>
          <dgm:dir/>
          <dgm:resizeHandles val="exact"/>
        </dgm:presLayoutVars>
      </dgm:prSet>
      <dgm:spPr/>
    </dgm:pt>
    <dgm:pt modelId="{62696EF8-2A6D-46A0-948C-62979F46CB2D}" type="pres">
      <dgm:prSet presAssocID="{55F5C9A3-9C36-4363-9A77-931A8894DB0E}" presName="node" presStyleLbl="node1" presStyleIdx="0" presStyleCnt="6">
        <dgm:presLayoutVars>
          <dgm:bulletEnabled val="1"/>
        </dgm:presLayoutVars>
      </dgm:prSet>
      <dgm:spPr/>
    </dgm:pt>
    <dgm:pt modelId="{36ABCD74-C544-4688-AC23-F0D039C210E9}" type="pres">
      <dgm:prSet presAssocID="{486BC57B-999B-45EA-9EE9-EA842E4DB302}" presName="sibTrans" presStyleCnt="0"/>
      <dgm:spPr/>
    </dgm:pt>
    <dgm:pt modelId="{0D7EBF1A-27A4-4298-BECB-B82BB53EF3D0}" type="pres">
      <dgm:prSet presAssocID="{26BA5887-4E0F-4D93-86E7-2F9BFA87321E}" presName="node" presStyleLbl="node1" presStyleIdx="1" presStyleCnt="6">
        <dgm:presLayoutVars>
          <dgm:bulletEnabled val="1"/>
        </dgm:presLayoutVars>
      </dgm:prSet>
      <dgm:spPr/>
    </dgm:pt>
    <dgm:pt modelId="{FCA8B1F6-89C2-455D-ACBE-B3B066DD929B}" type="pres">
      <dgm:prSet presAssocID="{9361D668-01A7-43A5-B3E5-4C154F8F9334}" presName="sibTrans" presStyleCnt="0"/>
      <dgm:spPr/>
    </dgm:pt>
    <dgm:pt modelId="{650DD876-F7BF-45EB-9D50-70F8DBC9F31A}" type="pres">
      <dgm:prSet presAssocID="{FAF8620A-D39F-4CC6-A184-A5096C104C56}" presName="node" presStyleLbl="node1" presStyleIdx="2" presStyleCnt="6">
        <dgm:presLayoutVars>
          <dgm:bulletEnabled val="1"/>
        </dgm:presLayoutVars>
      </dgm:prSet>
      <dgm:spPr/>
    </dgm:pt>
    <dgm:pt modelId="{E314955B-6A9E-4EBC-BC17-1F7955815EC8}" type="pres">
      <dgm:prSet presAssocID="{F68AE51F-8ED0-4473-B2AA-1B21F76F83FB}" presName="sibTrans" presStyleCnt="0"/>
      <dgm:spPr/>
    </dgm:pt>
    <dgm:pt modelId="{BF52A745-706D-4680-BC96-55433D6A523A}" type="pres">
      <dgm:prSet presAssocID="{55D63DA8-44D4-4CDC-9A4B-0F7FA083F6D8}" presName="node" presStyleLbl="node1" presStyleIdx="3" presStyleCnt="6">
        <dgm:presLayoutVars>
          <dgm:bulletEnabled val="1"/>
        </dgm:presLayoutVars>
      </dgm:prSet>
      <dgm:spPr/>
    </dgm:pt>
    <dgm:pt modelId="{D0628B57-E6C5-4424-BBDF-44A64EC38A98}" type="pres">
      <dgm:prSet presAssocID="{617C4622-E961-484F-9226-4FD748CBEB41}" presName="sibTrans" presStyleCnt="0"/>
      <dgm:spPr/>
    </dgm:pt>
    <dgm:pt modelId="{C070670F-3899-4A53-99E0-B98870CF4380}" type="pres">
      <dgm:prSet presAssocID="{706CCA08-DBC8-455D-8BBC-877062CC97BD}" presName="node" presStyleLbl="node1" presStyleIdx="4" presStyleCnt="6">
        <dgm:presLayoutVars>
          <dgm:bulletEnabled val="1"/>
        </dgm:presLayoutVars>
      </dgm:prSet>
      <dgm:spPr/>
    </dgm:pt>
    <dgm:pt modelId="{37AD16A0-9821-4C01-AFF1-95D9591EE563}" type="pres">
      <dgm:prSet presAssocID="{50E55F6A-C2DB-47E9-8826-5A369098CF93}" presName="sibTrans" presStyleCnt="0"/>
      <dgm:spPr/>
    </dgm:pt>
    <dgm:pt modelId="{F4AB24F6-191E-4435-A377-46E84A31DA82}" type="pres">
      <dgm:prSet presAssocID="{5C81CD18-589D-4913-936D-18632D068FED}" presName="node" presStyleLbl="node1" presStyleIdx="5" presStyleCnt="6">
        <dgm:presLayoutVars>
          <dgm:bulletEnabled val="1"/>
        </dgm:presLayoutVars>
      </dgm:prSet>
      <dgm:spPr/>
    </dgm:pt>
  </dgm:ptLst>
  <dgm:cxnLst>
    <dgm:cxn modelId="{564DD006-2B1B-4A3B-BC62-3758EDE2FA0F}" srcId="{8C185DD0-6D9E-416A-A4D9-E0C2C333571C}" destId="{FAF8620A-D39F-4CC6-A184-A5096C104C56}" srcOrd="2" destOrd="0" parTransId="{23AE6B3B-2085-447F-871D-ED93D2DD4B29}" sibTransId="{F68AE51F-8ED0-4473-B2AA-1B21F76F83FB}"/>
    <dgm:cxn modelId="{33248D08-4E7E-4202-B030-3A79F7E1490D}" srcId="{8C185DD0-6D9E-416A-A4D9-E0C2C333571C}" destId="{5C81CD18-589D-4913-936D-18632D068FED}" srcOrd="5" destOrd="0" parTransId="{2F81A2F9-F79F-4ED8-BADC-ED4E34A5E6DB}" sibTransId="{B617C3F3-6BA3-4B48-80F2-AE6BB5E62BB8}"/>
    <dgm:cxn modelId="{451E0B1C-2CD7-47F3-A82B-D2912F4CBE61}" srcId="{8C185DD0-6D9E-416A-A4D9-E0C2C333571C}" destId="{26BA5887-4E0F-4D93-86E7-2F9BFA87321E}" srcOrd="1" destOrd="0" parTransId="{8C8B8D44-88AB-4E66-995F-FC8148172A4B}" sibTransId="{9361D668-01A7-43A5-B3E5-4C154F8F9334}"/>
    <dgm:cxn modelId="{07356F42-610B-4F03-BD95-9A7BE8C360DA}" type="presOf" srcId="{FAF8620A-D39F-4CC6-A184-A5096C104C56}" destId="{650DD876-F7BF-45EB-9D50-70F8DBC9F31A}" srcOrd="0" destOrd="0" presId="urn:microsoft.com/office/officeart/2005/8/layout/default"/>
    <dgm:cxn modelId="{D9709370-5FB3-4E01-96F8-E32D84911F00}" type="presOf" srcId="{706CCA08-DBC8-455D-8BBC-877062CC97BD}" destId="{C070670F-3899-4A53-99E0-B98870CF4380}" srcOrd="0" destOrd="0" presId="urn:microsoft.com/office/officeart/2005/8/layout/default"/>
    <dgm:cxn modelId="{6DDE017A-E0EA-404A-BC3E-CCF5744A8142}" type="presOf" srcId="{55F5C9A3-9C36-4363-9A77-931A8894DB0E}" destId="{62696EF8-2A6D-46A0-948C-62979F46CB2D}" srcOrd="0" destOrd="0" presId="urn:microsoft.com/office/officeart/2005/8/layout/default"/>
    <dgm:cxn modelId="{CB5FFC7A-1801-48E8-B750-402449A57AD7}" type="presOf" srcId="{8C185DD0-6D9E-416A-A4D9-E0C2C333571C}" destId="{F26F705B-C59C-4A01-9515-CB79D6AB2B69}" srcOrd="0" destOrd="0" presId="urn:microsoft.com/office/officeart/2005/8/layout/default"/>
    <dgm:cxn modelId="{2511CC94-4238-44B7-865B-09CF9C745DE4}" type="presOf" srcId="{26BA5887-4E0F-4D93-86E7-2F9BFA87321E}" destId="{0D7EBF1A-27A4-4298-BECB-B82BB53EF3D0}" srcOrd="0" destOrd="0" presId="urn:microsoft.com/office/officeart/2005/8/layout/default"/>
    <dgm:cxn modelId="{3D4DB89A-946E-49E8-A480-28B9DD70BC2D}" srcId="{8C185DD0-6D9E-416A-A4D9-E0C2C333571C}" destId="{706CCA08-DBC8-455D-8BBC-877062CC97BD}" srcOrd="4" destOrd="0" parTransId="{188CE90F-5EDD-4FE6-B3FC-B3E2377BDFAE}" sibTransId="{50E55F6A-C2DB-47E9-8826-5A369098CF93}"/>
    <dgm:cxn modelId="{0136E19D-C015-4B26-9BA7-8C4D6C4B280F}" type="presOf" srcId="{5C81CD18-589D-4913-936D-18632D068FED}" destId="{F4AB24F6-191E-4435-A377-46E84A31DA82}" srcOrd="0" destOrd="0" presId="urn:microsoft.com/office/officeart/2005/8/layout/default"/>
    <dgm:cxn modelId="{409653B1-53B2-4261-9CF9-D6A4D6B8D01B}" type="presOf" srcId="{55D63DA8-44D4-4CDC-9A4B-0F7FA083F6D8}" destId="{BF52A745-706D-4680-BC96-55433D6A523A}" srcOrd="0" destOrd="0" presId="urn:microsoft.com/office/officeart/2005/8/layout/default"/>
    <dgm:cxn modelId="{0A6B03BA-612C-4B31-A3B1-F96FE7FEABBD}" srcId="{8C185DD0-6D9E-416A-A4D9-E0C2C333571C}" destId="{55D63DA8-44D4-4CDC-9A4B-0F7FA083F6D8}" srcOrd="3" destOrd="0" parTransId="{D4675560-20AB-48C5-A694-1B4610EE0B33}" sibTransId="{617C4622-E961-484F-9226-4FD748CBEB41}"/>
    <dgm:cxn modelId="{369154C8-5F3A-46CE-B034-8FAF7D92FD0B}" srcId="{8C185DD0-6D9E-416A-A4D9-E0C2C333571C}" destId="{55F5C9A3-9C36-4363-9A77-931A8894DB0E}" srcOrd="0" destOrd="0" parTransId="{AB3F1ACB-9DDD-4AE6-A75C-B1CF6AB4AAAE}" sibTransId="{486BC57B-999B-45EA-9EE9-EA842E4DB302}"/>
    <dgm:cxn modelId="{ACFD82E9-6F92-4BF2-8B7F-2F24F86BC99E}" type="presParOf" srcId="{F26F705B-C59C-4A01-9515-CB79D6AB2B69}" destId="{62696EF8-2A6D-46A0-948C-62979F46CB2D}" srcOrd="0" destOrd="0" presId="urn:microsoft.com/office/officeart/2005/8/layout/default"/>
    <dgm:cxn modelId="{BC3868AC-0DDF-4C28-B717-78CBF2114EFE}" type="presParOf" srcId="{F26F705B-C59C-4A01-9515-CB79D6AB2B69}" destId="{36ABCD74-C544-4688-AC23-F0D039C210E9}" srcOrd="1" destOrd="0" presId="urn:microsoft.com/office/officeart/2005/8/layout/default"/>
    <dgm:cxn modelId="{132E621D-58F1-4EC4-97CF-6C4D4E999A70}" type="presParOf" srcId="{F26F705B-C59C-4A01-9515-CB79D6AB2B69}" destId="{0D7EBF1A-27A4-4298-BECB-B82BB53EF3D0}" srcOrd="2" destOrd="0" presId="urn:microsoft.com/office/officeart/2005/8/layout/default"/>
    <dgm:cxn modelId="{C623C3EE-629A-4457-B8E8-DD8595EEE108}" type="presParOf" srcId="{F26F705B-C59C-4A01-9515-CB79D6AB2B69}" destId="{FCA8B1F6-89C2-455D-ACBE-B3B066DD929B}" srcOrd="3" destOrd="0" presId="urn:microsoft.com/office/officeart/2005/8/layout/default"/>
    <dgm:cxn modelId="{D2226D16-2CBE-4A80-AA27-ED9A4D163650}" type="presParOf" srcId="{F26F705B-C59C-4A01-9515-CB79D6AB2B69}" destId="{650DD876-F7BF-45EB-9D50-70F8DBC9F31A}" srcOrd="4" destOrd="0" presId="urn:microsoft.com/office/officeart/2005/8/layout/default"/>
    <dgm:cxn modelId="{85C821D1-42E7-4095-802E-910BCB16AECF}" type="presParOf" srcId="{F26F705B-C59C-4A01-9515-CB79D6AB2B69}" destId="{E314955B-6A9E-4EBC-BC17-1F7955815EC8}" srcOrd="5" destOrd="0" presId="urn:microsoft.com/office/officeart/2005/8/layout/default"/>
    <dgm:cxn modelId="{68C9FCE6-1727-4763-96AB-533397D9FAE2}" type="presParOf" srcId="{F26F705B-C59C-4A01-9515-CB79D6AB2B69}" destId="{BF52A745-706D-4680-BC96-55433D6A523A}" srcOrd="6" destOrd="0" presId="urn:microsoft.com/office/officeart/2005/8/layout/default"/>
    <dgm:cxn modelId="{29D81835-AFC9-4CB2-B8D2-1D5885FF4AFC}" type="presParOf" srcId="{F26F705B-C59C-4A01-9515-CB79D6AB2B69}" destId="{D0628B57-E6C5-4424-BBDF-44A64EC38A98}" srcOrd="7" destOrd="0" presId="urn:microsoft.com/office/officeart/2005/8/layout/default"/>
    <dgm:cxn modelId="{43E21B73-CCAA-4A46-A560-629E0908E24F}" type="presParOf" srcId="{F26F705B-C59C-4A01-9515-CB79D6AB2B69}" destId="{C070670F-3899-4A53-99E0-B98870CF4380}" srcOrd="8" destOrd="0" presId="urn:microsoft.com/office/officeart/2005/8/layout/default"/>
    <dgm:cxn modelId="{6C2E7B61-0E33-48E3-91D1-C157ECA0454A}" type="presParOf" srcId="{F26F705B-C59C-4A01-9515-CB79D6AB2B69}" destId="{37AD16A0-9821-4C01-AFF1-95D9591EE563}" srcOrd="9" destOrd="0" presId="urn:microsoft.com/office/officeart/2005/8/layout/default"/>
    <dgm:cxn modelId="{8E29E2A0-27FE-486B-91EE-44221387D38F}" type="presParOf" srcId="{F26F705B-C59C-4A01-9515-CB79D6AB2B69}" destId="{F4AB24F6-191E-4435-A377-46E84A31DA8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11F74-AFFD-44B4-8C4B-CE5528E51573}">
      <dsp:nvSpPr>
        <dsp:cNvPr id="0" name=""/>
        <dsp:cNvSpPr/>
      </dsp:nvSpPr>
      <dsp:spPr>
        <a:xfrm>
          <a:off x="0" y="60406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Released from a </a:t>
          </a:r>
          <a:r>
            <a:rPr lang="en-US" sz="2100" b="1" kern="1200"/>
            <a:t>predetermined altitude</a:t>
          </a:r>
          <a:endParaRPr lang="en-US" sz="2100" kern="1200"/>
        </a:p>
      </dsp:txBody>
      <dsp:txXfrm>
        <a:off x="40930" y="101336"/>
        <a:ext cx="6584973" cy="756591"/>
      </dsp:txXfrm>
    </dsp:sp>
    <dsp:sp modelId="{2CF7A083-4CF0-4D9A-A481-C3C5137C6225}">
      <dsp:nvSpPr>
        <dsp:cNvPr id="0" name=""/>
        <dsp:cNvSpPr/>
      </dsp:nvSpPr>
      <dsp:spPr>
        <a:xfrm>
          <a:off x="0" y="959337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2430430"/>
                <a:satOff val="-165"/>
                <a:lumOff val="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30430"/>
                <a:satOff val="-165"/>
                <a:lumOff val="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30430"/>
                <a:satOff val="-165"/>
                <a:lumOff val="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Lands safely using a </a:t>
          </a:r>
          <a:r>
            <a:rPr lang="en-US" sz="2100" b="1" kern="1200"/>
            <a:t>parachute-based system</a:t>
          </a:r>
          <a:endParaRPr lang="en-US" sz="2100" kern="1200"/>
        </a:p>
      </dsp:txBody>
      <dsp:txXfrm>
        <a:off x="40930" y="1000267"/>
        <a:ext cx="6584973" cy="756591"/>
      </dsp:txXfrm>
    </dsp:sp>
    <dsp:sp modelId="{EB7883FE-E126-47F9-8E6B-507D9FF86A64}">
      <dsp:nvSpPr>
        <dsp:cNvPr id="0" name=""/>
        <dsp:cNvSpPr/>
      </dsp:nvSpPr>
      <dsp:spPr>
        <a:xfrm>
          <a:off x="0" y="1858268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4860860"/>
                <a:satOff val="-3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60860"/>
                <a:satOff val="-3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60860"/>
                <a:satOff val="-3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Operates autonomously </a:t>
          </a:r>
          <a:r>
            <a:rPr lang="en-US" sz="2100" b="1" kern="1200"/>
            <a:t>on the surface</a:t>
          </a:r>
          <a:endParaRPr lang="en-US" sz="2100" kern="1200"/>
        </a:p>
      </dsp:txBody>
      <dsp:txXfrm>
        <a:off x="40930" y="1899198"/>
        <a:ext cx="6584973" cy="756591"/>
      </dsp:txXfrm>
    </dsp:sp>
    <dsp:sp modelId="{DBFC1D23-BC1A-428C-80D6-9276D081ACFB}">
      <dsp:nvSpPr>
        <dsp:cNvPr id="0" name=""/>
        <dsp:cNvSpPr/>
      </dsp:nvSpPr>
      <dsp:spPr>
        <a:xfrm>
          <a:off x="0" y="2757199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7291290"/>
                <a:satOff val="-496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291290"/>
                <a:satOff val="-496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291290"/>
                <a:satOff val="-496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Power Sustainability:</a:t>
          </a:r>
          <a:endParaRPr lang="en-US" sz="2100" kern="1200"/>
        </a:p>
      </dsp:txBody>
      <dsp:txXfrm>
        <a:off x="40930" y="2798129"/>
        <a:ext cx="6584973" cy="756591"/>
      </dsp:txXfrm>
    </dsp:sp>
    <dsp:sp modelId="{ABA04E74-B4BB-496F-A077-368EBB5D868A}">
      <dsp:nvSpPr>
        <dsp:cNvPr id="0" name=""/>
        <dsp:cNvSpPr/>
      </dsp:nvSpPr>
      <dsp:spPr>
        <a:xfrm>
          <a:off x="0" y="3656131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9721720"/>
                <a:satOff val="-661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721720"/>
                <a:satOff val="-661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721720"/>
                <a:satOff val="-661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Equipped with </a:t>
          </a:r>
          <a:r>
            <a:rPr lang="en-US" sz="2100" b="1" kern="1200"/>
            <a:t>solar panels</a:t>
          </a:r>
          <a:endParaRPr lang="en-US" sz="2100" kern="1200"/>
        </a:p>
      </dsp:txBody>
      <dsp:txXfrm>
        <a:off x="40930" y="3697061"/>
        <a:ext cx="6584973" cy="756591"/>
      </dsp:txXfrm>
    </dsp:sp>
    <dsp:sp modelId="{74A2EB74-C229-4AC8-A930-791FF4ED28A9}">
      <dsp:nvSpPr>
        <dsp:cNvPr id="0" name=""/>
        <dsp:cNvSpPr/>
      </dsp:nvSpPr>
      <dsp:spPr>
        <a:xfrm>
          <a:off x="0" y="4555062"/>
          <a:ext cx="6666833" cy="838451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Supports </a:t>
          </a:r>
          <a:r>
            <a:rPr lang="en-US" sz="2100" b="1" kern="1200"/>
            <a:t>extended operation time</a:t>
          </a:r>
          <a:r>
            <a:rPr lang="en-US" sz="2100" kern="1200"/>
            <a:t> for long-term missions</a:t>
          </a:r>
        </a:p>
      </dsp:txBody>
      <dsp:txXfrm>
        <a:off x="40930" y="4595992"/>
        <a:ext cx="6584973" cy="7565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CACF7-C94E-486C-9544-D2E1F41D74B3}">
      <dsp:nvSpPr>
        <dsp:cNvPr id="0" name=""/>
        <dsp:cNvSpPr/>
      </dsp:nvSpPr>
      <dsp:spPr>
        <a:xfrm>
          <a:off x="393412" y="1410083"/>
          <a:ext cx="2450003" cy="1225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Accesses </a:t>
          </a:r>
          <a:r>
            <a:rPr lang="en-US" sz="2000" b="1" kern="1200"/>
            <a:t>hazardous or hard-to-reach areas</a:t>
          </a:r>
          <a:endParaRPr lang="en-US" sz="2000" kern="1200"/>
        </a:p>
      </dsp:txBody>
      <dsp:txXfrm>
        <a:off x="429291" y="1445962"/>
        <a:ext cx="2378245" cy="1153243"/>
      </dsp:txXfrm>
    </dsp:sp>
    <dsp:sp modelId="{5520B0A6-813B-4EE5-A82F-DFC846B8194C}">
      <dsp:nvSpPr>
        <dsp:cNvPr id="0" name=""/>
        <dsp:cNvSpPr/>
      </dsp:nvSpPr>
      <dsp:spPr>
        <a:xfrm rot="18289469">
          <a:off x="2475368" y="1297993"/>
          <a:ext cx="171609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716095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0514" y="1275305"/>
        <a:ext cx="85804" cy="85804"/>
      </dsp:txXfrm>
    </dsp:sp>
    <dsp:sp modelId="{AD3C62C8-E7CB-49DB-B371-C12AE52E105D}">
      <dsp:nvSpPr>
        <dsp:cNvPr id="0" name=""/>
        <dsp:cNvSpPr/>
      </dsp:nvSpPr>
      <dsp:spPr>
        <a:xfrm>
          <a:off x="3823417" y="1331"/>
          <a:ext cx="2450003" cy="1225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Volcanic zones</a:t>
          </a:r>
        </a:p>
      </dsp:txBody>
      <dsp:txXfrm>
        <a:off x="3859296" y="37210"/>
        <a:ext cx="2378245" cy="1153243"/>
      </dsp:txXfrm>
    </dsp:sp>
    <dsp:sp modelId="{14281FE2-877A-450F-9F51-D554134F1DCB}">
      <dsp:nvSpPr>
        <dsp:cNvPr id="0" name=""/>
        <dsp:cNvSpPr/>
      </dsp:nvSpPr>
      <dsp:spPr>
        <a:xfrm>
          <a:off x="2843415" y="2002369"/>
          <a:ext cx="98000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80001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8916" y="1998084"/>
        <a:ext cx="49000" cy="49000"/>
      </dsp:txXfrm>
    </dsp:sp>
    <dsp:sp modelId="{03D784B3-A9C5-4393-9D97-56D3B9E9CB3A}">
      <dsp:nvSpPr>
        <dsp:cNvPr id="0" name=""/>
        <dsp:cNvSpPr/>
      </dsp:nvSpPr>
      <dsp:spPr>
        <a:xfrm>
          <a:off x="3823417" y="1410083"/>
          <a:ext cx="2450003" cy="1225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Disaster sites</a:t>
          </a:r>
        </a:p>
      </dsp:txBody>
      <dsp:txXfrm>
        <a:off x="3859296" y="1445962"/>
        <a:ext cx="2378245" cy="1153243"/>
      </dsp:txXfrm>
    </dsp:sp>
    <dsp:sp modelId="{1C364BE5-220F-4CA1-9B0B-1DFADD6E715F}">
      <dsp:nvSpPr>
        <dsp:cNvPr id="0" name=""/>
        <dsp:cNvSpPr/>
      </dsp:nvSpPr>
      <dsp:spPr>
        <a:xfrm rot="3310531">
          <a:off x="2475368" y="2706745"/>
          <a:ext cx="171609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716095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0514" y="2684057"/>
        <a:ext cx="85804" cy="85804"/>
      </dsp:txXfrm>
    </dsp:sp>
    <dsp:sp modelId="{2588C01D-DAB2-4FDF-91AF-E1C31772181C}">
      <dsp:nvSpPr>
        <dsp:cNvPr id="0" name=""/>
        <dsp:cNvSpPr/>
      </dsp:nvSpPr>
      <dsp:spPr>
        <a:xfrm>
          <a:off x="3823417" y="2818835"/>
          <a:ext cx="2450003" cy="1225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Polar regions</a:t>
          </a:r>
        </a:p>
      </dsp:txBody>
      <dsp:txXfrm>
        <a:off x="3859296" y="2854714"/>
        <a:ext cx="2378245" cy="1153243"/>
      </dsp:txXfrm>
    </dsp:sp>
    <dsp:sp modelId="{D4EC9818-54B3-4213-A5F4-8BD3D3B52D62}">
      <dsp:nvSpPr>
        <dsp:cNvPr id="0" name=""/>
        <dsp:cNvSpPr/>
      </dsp:nvSpPr>
      <dsp:spPr>
        <a:xfrm>
          <a:off x="393412" y="2818835"/>
          <a:ext cx="2450003" cy="1225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Collects </a:t>
          </a:r>
          <a:r>
            <a:rPr lang="en-US" sz="2000" b="1" kern="1200"/>
            <a:t>environmental data</a:t>
          </a:r>
          <a:r>
            <a:rPr lang="en-US" sz="2000" kern="1200"/>
            <a:t> over long durations</a:t>
          </a:r>
        </a:p>
      </dsp:txBody>
      <dsp:txXfrm>
        <a:off x="429291" y="2854714"/>
        <a:ext cx="2378245" cy="1153243"/>
      </dsp:txXfrm>
    </dsp:sp>
    <dsp:sp modelId="{CD96F392-43BD-45D0-9B6F-1B64D0C3B3A2}">
      <dsp:nvSpPr>
        <dsp:cNvPr id="0" name=""/>
        <dsp:cNvSpPr/>
      </dsp:nvSpPr>
      <dsp:spPr>
        <a:xfrm>
          <a:off x="393412" y="4227586"/>
          <a:ext cx="2450003" cy="12250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Helps </a:t>
          </a:r>
          <a:r>
            <a:rPr lang="en-US" sz="2000" b="1" kern="1200"/>
            <a:t>avoid human risk</a:t>
          </a:r>
          <a:r>
            <a:rPr lang="en-US" sz="2000" kern="1200"/>
            <a:t> in dangerous conditions</a:t>
          </a:r>
        </a:p>
      </dsp:txBody>
      <dsp:txXfrm>
        <a:off x="429291" y="4263465"/>
        <a:ext cx="2378245" cy="11532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4776A-A0F9-4FCC-A188-F84128C9EDDA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84862-FDBD-4B0A-9EF1-FA052E2D55FD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Can operate on </a:t>
          </a:r>
          <a:r>
            <a:rPr lang="en-US" sz="1700" b="1" i="0" kern="1200" baseline="0"/>
            <a:t>planetary surfaces</a:t>
          </a:r>
          <a:endParaRPr lang="en-US" sz="1700" kern="1200"/>
        </a:p>
      </dsp:txBody>
      <dsp:txXfrm>
        <a:off x="333914" y="2276522"/>
        <a:ext cx="1800000" cy="720000"/>
      </dsp:txXfrm>
    </dsp:sp>
    <dsp:sp modelId="{1D2CAC18-6920-4929-8C37-3F5B9283D070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F2992-8319-4989-AA43-37AE6B3D8D79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Gathers data on:</a:t>
          </a:r>
          <a:endParaRPr lang="en-US" sz="1700" kern="1200"/>
        </a:p>
      </dsp:txBody>
      <dsp:txXfrm>
        <a:off x="2448914" y="2276522"/>
        <a:ext cx="1800000" cy="720000"/>
      </dsp:txXfrm>
    </dsp:sp>
    <dsp:sp modelId="{E51259CF-CF1C-4DD7-98CB-01F95B5BFE48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F1B73-1C07-4FF0-B12B-D5182937F144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Atmospheric conditions</a:t>
          </a:r>
          <a:endParaRPr lang="en-US" sz="1700" kern="1200"/>
        </a:p>
      </dsp:txBody>
      <dsp:txXfrm>
        <a:off x="4563914" y="2276522"/>
        <a:ext cx="1800000" cy="720000"/>
      </dsp:txXfrm>
    </dsp:sp>
    <dsp:sp modelId="{1EF9CA95-6B1C-4640-9830-77E13BFC5762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EC83A-F28A-49D5-85A1-F53D831F44F2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Surface weather</a:t>
          </a:r>
          <a:endParaRPr lang="en-US" sz="1700" kern="1200"/>
        </a:p>
      </dsp:txBody>
      <dsp:txXfrm>
        <a:off x="6678914" y="2276522"/>
        <a:ext cx="1800000" cy="720000"/>
      </dsp:txXfrm>
    </dsp:sp>
    <dsp:sp modelId="{B5D3A16C-34CF-479B-883F-B2056510D2FB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C069B-C975-4A36-8CB6-71418C415A1E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Environmental parameters</a:t>
          </a:r>
          <a:endParaRPr lang="en-US" sz="1700" kern="1200"/>
        </a:p>
      </dsp:txBody>
      <dsp:txXfrm>
        <a:off x="8793914" y="227652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DC2E2-A202-4690-B69B-A5F3C8D0999D}">
      <dsp:nvSpPr>
        <dsp:cNvPr id="0" name=""/>
        <dsp:cNvSpPr/>
      </dsp:nvSpPr>
      <dsp:spPr>
        <a:xfrm>
          <a:off x="0" y="321259"/>
          <a:ext cx="6666833" cy="11056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b="1" kern="1200"/>
            <a:t>Communication</a:t>
          </a:r>
          <a:endParaRPr lang="en-US" sz="4500" kern="1200"/>
        </a:p>
      </dsp:txBody>
      <dsp:txXfrm>
        <a:off x="53973" y="375232"/>
        <a:ext cx="6558887" cy="997704"/>
      </dsp:txXfrm>
    </dsp:sp>
    <dsp:sp modelId="{86C26393-DDCD-4A96-889C-ADA8EC2A5EA6}">
      <dsp:nvSpPr>
        <dsp:cNvPr id="0" name=""/>
        <dsp:cNvSpPr/>
      </dsp:nvSpPr>
      <dsp:spPr>
        <a:xfrm>
          <a:off x="0" y="1556509"/>
          <a:ext cx="6666833" cy="110565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b="1" kern="1200"/>
            <a:t>Sensor data acquisition</a:t>
          </a:r>
          <a:endParaRPr lang="en-US" sz="4500" kern="1200"/>
        </a:p>
      </dsp:txBody>
      <dsp:txXfrm>
        <a:off x="53973" y="1610482"/>
        <a:ext cx="6558887" cy="997704"/>
      </dsp:txXfrm>
    </dsp:sp>
    <dsp:sp modelId="{8BD301AE-8D67-4320-B575-0482BA05D1B8}">
      <dsp:nvSpPr>
        <dsp:cNvPr id="0" name=""/>
        <dsp:cNvSpPr/>
      </dsp:nvSpPr>
      <dsp:spPr>
        <a:xfrm>
          <a:off x="0" y="2791759"/>
          <a:ext cx="6666833" cy="110565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b="1" kern="1200"/>
            <a:t>Actuation</a:t>
          </a:r>
          <a:endParaRPr lang="en-US" sz="4500" kern="1200"/>
        </a:p>
      </dsp:txBody>
      <dsp:txXfrm>
        <a:off x="53973" y="2845732"/>
        <a:ext cx="6558887" cy="997704"/>
      </dsp:txXfrm>
    </dsp:sp>
    <dsp:sp modelId="{DD51E6D3-36B5-4B03-BEC3-0FFE52ADE414}">
      <dsp:nvSpPr>
        <dsp:cNvPr id="0" name=""/>
        <dsp:cNvSpPr/>
      </dsp:nvSpPr>
      <dsp:spPr>
        <a:xfrm>
          <a:off x="0" y="4027010"/>
          <a:ext cx="6666833" cy="110565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b="1" kern="1200"/>
            <a:t>Energy management</a:t>
          </a:r>
          <a:endParaRPr lang="en-US" sz="4500" kern="1200"/>
        </a:p>
      </dsp:txBody>
      <dsp:txXfrm>
        <a:off x="53973" y="4080983"/>
        <a:ext cx="6558887" cy="9977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C15F4-6F7D-4A50-8F8E-5C8DAB4B154C}">
      <dsp:nvSpPr>
        <dsp:cNvPr id="0" name=""/>
        <dsp:cNvSpPr/>
      </dsp:nvSpPr>
      <dsp:spPr>
        <a:xfrm>
          <a:off x="9516375" y="131642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E1218-AC47-4891-BFA8-3B2ACFC2236D}">
      <dsp:nvSpPr>
        <dsp:cNvPr id="0" name=""/>
        <dsp:cNvSpPr/>
      </dsp:nvSpPr>
      <dsp:spPr>
        <a:xfrm>
          <a:off x="8847950" y="229619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🌡️ </a:t>
          </a:r>
          <a:r>
            <a:rPr lang="en-US" sz="1600" b="1" i="0" kern="1200" baseline="0" dirty="0"/>
            <a:t>Temperature</a:t>
          </a:r>
          <a:endParaRPr lang="en-US" sz="1600" kern="1200" dirty="0"/>
        </a:p>
      </dsp:txBody>
      <dsp:txXfrm>
        <a:off x="8847950" y="2296199"/>
        <a:ext cx="1800000" cy="720000"/>
      </dsp:txXfrm>
    </dsp:sp>
    <dsp:sp modelId="{B9A48419-A865-416D-8DBD-3A9F1B5AD76C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43BB5-271C-4FD3-B913-089BCF568742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💧 </a:t>
          </a:r>
          <a:r>
            <a:rPr lang="en-US" sz="1600" b="1" i="0" kern="1200" baseline="0"/>
            <a:t>Humidity</a:t>
          </a:r>
          <a:endParaRPr lang="en-US" sz="1600" kern="1200"/>
        </a:p>
      </dsp:txBody>
      <dsp:txXfrm>
        <a:off x="2448914" y="2276522"/>
        <a:ext cx="1800000" cy="720000"/>
      </dsp:txXfrm>
    </dsp:sp>
    <dsp:sp modelId="{8612CC3F-223D-4D76-BC55-6F6B15BAABA2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069AD-7614-467E-B4D6-D0A985E4132A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🌬️ </a:t>
          </a:r>
          <a:r>
            <a:rPr lang="en-US" sz="1600" b="1" i="0" kern="1200" baseline="0"/>
            <a:t>Pressure &amp; Altitude</a:t>
          </a:r>
          <a:endParaRPr lang="en-US" sz="1600" kern="1200"/>
        </a:p>
      </dsp:txBody>
      <dsp:txXfrm>
        <a:off x="4563914" y="2276522"/>
        <a:ext cx="1800000" cy="720000"/>
      </dsp:txXfrm>
    </dsp:sp>
    <dsp:sp modelId="{C5EE6012-6FCC-430B-BB94-CBDD50693E76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9CCFE-9D89-4106-929E-C35F331A8B98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☀️ </a:t>
          </a:r>
          <a:r>
            <a:rPr lang="en-US" sz="1600" b="1" i="0" kern="1200" baseline="0"/>
            <a:t>Light Intensity</a:t>
          </a:r>
          <a:endParaRPr lang="en-US" sz="1600" kern="1200"/>
        </a:p>
      </dsp:txBody>
      <dsp:txXfrm>
        <a:off x="6678914" y="2276522"/>
        <a:ext cx="1800000" cy="720000"/>
      </dsp:txXfrm>
    </dsp:sp>
    <dsp:sp modelId="{19E4D396-3B03-495C-9597-E8BC1CC8C2B8}">
      <dsp:nvSpPr>
        <dsp:cNvPr id="0" name=""/>
        <dsp:cNvSpPr/>
      </dsp:nvSpPr>
      <dsp:spPr>
        <a:xfrm>
          <a:off x="1000322" y="129415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2A546-CE76-47DF-9BEE-4B924E85BFC9}">
      <dsp:nvSpPr>
        <dsp:cNvPr id="0" name=""/>
        <dsp:cNvSpPr/>
      </dsp:nvSpPr>
      <dsp:spPr>
        <a:xfrm>
          <a:off x="348008" y="230593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🧭 </a:t>
          </a:r>
          <a:r>
            <a:rPr lang="en-US" sz="1600" b="1" i="0" kern="1200" baseline="0" dirty="0"/>
            <a:t>3-Axis Accelerometer &amp; Gyroscope</a:t>
          </a:r>
          <a:endParaRPr lang="en-US" sz="1600" kern="1200" dirty="0"/>
        </a:p>
      </dsp:txBody>
      <dsp:txXfrm>
        <a:off x="348008" y="2305934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CEE6B-C7F9-4BFC-BC6F-FDC1E75DC9DE}">
      <dsp:nvSpPr>
        <dsp:cNvPr id="0" name=""/>
        <dsp:cNvSpPr/>
      </dsp:nvSpPr>
      <dsp:spPr>
        <a:xfrm>
          <a:off x="781361" y="779042"/>
          <a:ext cx="620026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6F6BD-261C-422C-9944-B452D08389AD}">
      <dsp:nvSpPr>
        <dsp:cNvPr id="0" name=""/>
        <dsp:cNvSpPr/>
      </dsp:nvSpPr>
      <dsp:spPr>
        <a:xfrm>
          <a:off x="1438589" y="726996"/>
          <a:ext cx="71303" cy="133914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51FA5-D57E-4FA9-A1C2-85D829A104A6}">
      <dsp:nvSpPr>
        <dsp:cNvPr id="0" name=""/>
        <dsp:cNvSpPr/>
      </dsp:nvSpPr>
      <dsp:spPr>
        <a:xfrm>
          <a:off x="414635" y="489855"/>
          <a:ext cx="578445" cy="5784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7" tIns="22447" rIns="22447" bIns="2244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</a:t>
          </a:r>
        </a:p>
      </dsp:txBody>
      <dsp:txXfrm>
        <a:off x="499346" y="574566"/>
        <a:ext cx="409023" cy="409023"/>
      </dsp:txXfrm>
    </dsp:sp>
    <dsp:sp modelId="{B9360BD1-45FA-4094-BA52-1F72626C3E1A}">
      <dsp:nvSpPr>
        <dsp:cNvPr id="0" name=""/>
        <dsp:cNvSpPr/>
      </dsp:nvSpPr>
      <dsp:spPr>
        <a:xfrm>
          <a:off x="6329" y="1233887"/>
          <a:ext cx="139505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44" tIns="165100" rIns="11004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✅ Meet size &amp; weight constraints (124 mm height, 66 mm diameter, 250–300g)</a:t>
          </a:r>
          <a:endParaRPr lang="en-US" sz="1100" kern="1200"/>
        </a:p>
      </dsp:txBody>
      <dsp:txXfrm>
        <a:off x="6329" y="1512899"/>
        <a:ext cx="1395059" cy="1686588"/>
      </dsp:txXfrm>
    </dsp:sp>
    <dsp:sp modelId="{C422CA54-C701-45B1-84B8-AE8DB9E07A0A}">
      <dsp:nvSpPr>
        <dsp:cNvPr id="0" name=""/>
        <dsp:cNvSpPr/>
      </dsp:nvSpPr>
      <dsp:spPr>
        <a:xfrm>
          <a:off x="1556394" y="779066"/>
          <a:ext cx="1395059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3EF97-BB0B-4CD4-945B-88C314141103}">
      <dsp:nvSpPr>
        <dsp:cNvPr id="0" name=""/>
        <dsp:cNvSpPr/>
      </dsp:nvSpPr>
      <dsp:spPr>
        <a:xfrm>
          <a:off x="2988655" y="727015"/>
          <a:ext cx="71303" cy="133936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7C80C-682B-4FCF-9E9F-0E94D59568B3}">
      <dsp:nvSpPr>
        <dsp:cNvPr id="0" name=""/>
        <dsp:cNvSpPr/>
      </dsp:nvSpPr>
      <dsp:spPr>
        <a:xfrm>
          <a:off x="1964701" y="489879"/>
          <a:ext cx="578445" cy="57844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7" tIns="22447" rIns="22447" bIns="2244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</a:t>
          </a:r>
        </a:p>
      </dsp:txBody>
      <dsp:txXfrm>
        <a:off x="2049412" y="574590"/>
        <a:ext cx="409023" cy="409023"/>
      </dsp:txXfrm>
    </dsp:sp>
    <dsp:sp modelId="{84F2725D-12A5-4D86-8289-F800930287A5}">
      <dsp:nvSpPr>
        <dsp:cNvPr id="0" name=""/>
        <dsp:cNvSpPr/>
      </dsp:nvSpPr>
      <dsp:spPr>
        <a:xfrm>
          <a:off x="1556394" y="1233949"/>
          <a:ext cx="139505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44" tIns="165100" rIns="11004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✅ Survive all mission phases intact</a:t>
          </a:r>
          <a:endParaRPr lang="en-US" sz="1100" kern="1200"/>
        </a:p>
      </dsp:txBody>
      <dsp:txXfrm>
        <a:off x="1556394" y="1512961"/>
        <a:ext cx="1395059" cy="1686588"/>
      </dsp:txXfrm>
    </dsp:sp>
    <dsp:sp modelId="{F79798A1-5460-4CB0-8843-2926080D3287}">
      <dsp:nvSpPr>
        <dsp:cNvPr id="0" name=""/>
        <dsp:cNvSpPr/>
      </dsp:nvSpPr>
      <dsp:spPr>
        <a:xfrm>
          <a:off x="3106460" y="779066"/>
          <a:ext cx="1395059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173C8-B36C-400D-8E30-7EE502BC92E4}">
      <dsp:nvSpPr>
        <dsp:cNvPr id="0" name=""/>
        <dsp:cNvSpPr/>
      </dsp:nvSpPr>
      <dsp:spPr>
        <a:xfrm>
          <a:off x="4538720" y="727015"/>
          <a:ext cx="71303" cy="133936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E7646-0D60-4F18-A50F-FA70115482F3}">
      <dsp:nvSpPr>
        <dsp:cNvPr id="0" name=""/>
        <dsp:cNvSpPr/>
      </dsp:nvSpPr>
      <dsp:spPr>
        <a:xfrm>
          <a:off x="3514767" y="489879"/>
          <a:ext cx="578445" cy="57844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7" tIns="22447" rIns="22447" bIns="2244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</a:t>
          </a:r>
        </a:p>
      </dsp:txBody>
      <dsp:txXfrm>
        <a:off x="3599478" y="574590"/>
        <a:ext cx="409023" cy="409023"/>
      </dsp:txXfrm>
    </dsp:sp>
    <dsp:sp modelId="{0C83DB33-AA23-465B-BB57-6790F342DB25}">
      <dsp:nvSpPr>
        <dsp:cNvPr id="0" name=""/>
        <dsp:cNvSpPr/>
      </dsp:nvSpPr>
      <dsp:spPr>
        <a:xfrm>
          <a:off x="3106460" y="1233949"/>
          <a:ext cx="139505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44" tIns="165100" rIns="11004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✅ Smooth deployment with parachute and safe descent</a:t>
          </a:r>
          <a:endParaRPr lang="en-US" sz="1100" kern="1200"/>
        </a:p>
      </dsp:txBody>
      <dsp:txXfrm>
        <a:off x="3106460" y="1512961"/>
        <a:ext cx="1395059" cy="1686588"/>
      </dsp:txXfrm>
    </dsp:sp>
    <dsp:sp modelId="{CCAB202F-6014-454B-AE36-521835F9F310}">
      <dsp:nvSpPr>
        <dsp:cNvPr id="0" name=""/>
        <dsp:cNvSpPr/>
      </dsp:nvSpPr>
      <dsp:spPr>
        <a:xfrm>
          <a:off x="4656525" y="779066"/>
          <a:ext cx="1395059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29EA9-6BF8-44E0-AE1C-5D3FE87F65AE}">
      <dsp:nvSpPr>
        <dsp:cNvPr id="0" name=""/>
        <dsp:cNvSpPr/>
      </dsp:nvSpPr>
      <dsp:spPr>
        <a:xfrm>
          <a:off x="6088786" y="727015"/>
          <a:ext cx="71303" cy="13393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FFA34-F24D-44BE-8439-0AB8C4B4A22B}">
      <dsp:nvSpPr>
        <dsp:cNvPr id="0" name=""/>
        <dsp:cNvSpPr/>
      </dsp:nvSpPr>
      <dsp:spPr>
        <a:xfrm>
          <a:off x="5064832" y="489879"/>
          <a:ext cx="578445" cy="57844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7" tIns="22447" rIns="22447" bIns="2244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4</a:t>
          </a:r>
        </a:p>
      </dsp:txBody>
      <dsp:txXfrm>
        <a:off x="5149543" y="574590"/>
        <a:ext cx="409023" cy="409023"/>
      </dsp:txXfrm>
    </dsp:sp>
    <dsp:sp modelId="{5D711B4F-F4C0-4606-8C26-E5F63229285B}">
      <dsp:nvSpPr>
        <dsp:cNvPr id="0" name=""/>
        <dsp:cNvSpPr/>
      </dsp:nvSpPr>
      <dsp:spPr>
        <a:xfrm>
          <a:off x="4656525" y="1233949"/>
          <a:ext cx="139505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44" tIns="165100" rIns="11004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✅ Land upright with solar panels facing sunlight</a:t>
          </a:r>
          <a:endParaRPr lang="en-US" sz="1100" kern="1200"/>
        </a:p>
      </dsp:txBody>
      <dsp:txXfrm>
        <a:off x="4656525" y="1512961"/>
        <a:ext cx="1395059" cy="1686588"/>
      </dsp:txXfrm>
    </dsp:sp>
    <dsp:sp modelId="{949955F2-BF89-4E77-B738-4F142AD75426}">
      <dsp:nvSpPr>
        <dsp:cNvPr id="0" name=""/>
        <dsp:cNvSpPr/>
      </dsp:nvSpPr>
      <dsp:spPr>
        <a:xfrm>
          <a:off x="6206591" y="779066"/>
          <a:ext cx="1395059" cy="7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31781-FD5F-4549-BB33-D30DB8CA173D}">
      <dsp:nvSpPr>
        <dsp:cNvPr id="0" name=""/>
        <dsp:cNvSpPr/>
      </dsp:nvSpPr>
      <dsp:spPr>
        <a:xfrm>
          <a:off x="7638852" y="727015"/>
          <a:ext cx="71303" cy="13393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9D3F4-0AB9-4213-B79F-7F5B4EDA8F81}">
      <dsp:nvSpPr>
        <dsp:cNvPr id="0" name=""/>
        <dsp:cNvSpPr/>
      </dsp:nvSpPr>
      <dsp:spPr>
        <a:xfrm>
          <a:off x="6614898" y="489879"/>
          <a:ext cx="578445" cy="57844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7" tIns="22447" rIns="22447" bIns="2244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5</a:t>
          </a:r>
        </a:p>
      </dsp:txBody>
      <dsp:txXfrm>
        <a:off x="6699609" y="574590"/>
        <a:ext cx="409023" cy="409023"/>
      </dsp:txXfrm>
    </dsp:sp>
    <dsp:sp modelId="{756DF569-999F-49C6-BF0E-961C140BF180}">
      <dsp:nvSpPr>
        <dsp:cNvPr id="0" name=""/>
        <dsp:cNvSpPr/>
      </dsp:nvSpPr>
      <dsp:spPr>
        <a:xfrm>
          <a:off x="6206591" y="1233949"/>
          <a:ext cx="139505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44" tIns="165100" rIns="11004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✅ Parachute detachment to prevent post-landing drag</a:t>
          </a:r>
          <a:endParaRPr lang="en-US" sz="1100" kern="1200"/>
        </a:p>
      </dsp:txBody>
      <dsp:txXfrm>
        <a:off x="6206591" y="1512961"/>
        <a:ext cx="1395059" cy="1686588"/>
      </dsp:txXfrm>
    </dsp:sp>
    <dsp:sp modelId="{A496260C-71B7-4BED-8D55-3CF9F87D4953}">
      <dsp:nvSpPr>
        <dsp:cNvPr id="0" name=""/>
        <dsp:cNvSpPr/>
      </dsp:nvSpPr>
      <dsp:spPr>
        <a:xfrm>
          <a:off x="7756656" y="779066"/>
          <a:ext cx="1395059" cy="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B8866-EB29-4E8F-B6DE-800BD69C0DB9}">
      <dsp:nvSpPr>
        <dsp:cNvPr id="0" name=""/>
        <dsp:cNvSpPr/>
      </dsp:nvSpPr>
      <dsp:spPr>
        <a:xfrm>
          <a:off x="9188917" y="727015"/>
          <a:ext cx="71303" cy="133936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9A647-81C1-4D9B-B5AC-EF95745DA8D9}">
      <dsp:nvSpPr>
        <dsp:cNvPr id="0" name=""/>
        <dsp:cNvSpPr/>
      </dsp:nvSpPr>
      <dsp:spPr>
        <a:xfrm>
          <a:off x="8164963" y="489879"/>
          <a:ext cx="578445" cy="5784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7" tIns="22447" rIns="22447" bIns="2244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6</a:t>
          </a:r>
        </a:p>
      </dsp:txBody>
      <dsp:txXfrm>
        <a:off x="8249674" y="574590"/>
        <a:ext cx="409023" cy="409023"/>
      </dsp:txXfrm>
    </dsp:sp>
    <dsp:sp modelId="{0AEAF590-2EE2-4734-8812-665BF6C20575}">
      <dsp:nvSpPr>
        <dsp:cNvPr id="0" name=""/>
        <dsp:cNvSpPr/>
      </dsp:nvSpPr>
      <dsp:spPr>
        <a:xfrm>
          <a:off x="7756656" y="1233949"/>
          <a:ext cx="139505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044" tIns="165100" rIns="11004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✅ Stable data collection with onboard sensors</a:t>
          </a:r>
          <a:endParaRPr lang="en-US" sz="1100" kern="1200"/>
        </a:p>
      </dsp:txBody>
      <dsp:txXfrm>
        <a:off x="7756656" y="1512961"/>
        <a:ext cx="1395059" cy="1686588"/>
      </dsp:txXfrm>
    </dsp:sp>
    <dsp:sp modelId="{12477F70-B4A9-4E0F-854D-310A3483F36E}">
      <dsp:nvSpPr>
        <dsp:cNvPr id="0" name=""/>
        <dsp:cNvSpPr/>
      </dsp:nvSpPr>
      <dsp:spPr>
        <a:xfrm>
          <a:off x="9306722" y="779066"/>
          <a:ext cx="697529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F6523-97EC-4F17-964A-749806830A93}">
      <dsp:nvSpPr>
        <dsp:cNvPr id="0" name=""/>
        <dsp:cNvSpPr/>
      </dsp:nvSpPr>
      <dsp:spPr>
        <a:xfrm>
          <a:off x="9715029" y="489879"/>
          <a:ext cx="578445" cy="57844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7" tIns="22447" rIns="22447" bIns="2244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7</a:t>
          </a:r>
        </a:p>
      </dsp:txBody>
      <dsp:txXfrm>
        <a:off x="9799740" y="574590"/>
        <a:ext cx="409023" cy="409023"/>
      </dsp:txXfrm>
    </dsp:sp>
    <dsp:sp modelId="{D674D647-6B25-466A-A9EC-A0E778B87A29}">
      <dsp:nvSpPr>
        <dsp:cNvPr id="0" name=""/>
        <dsp:cNvSpPr/>
      </dsp:nvSpPr>
      <dsp:spPr>
        <a:xfrm>
          <a:off x="9306722" y="1233949"/>
          <a:ext cx="14532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638" tIns="165100" rIns="11463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✅ Continuous two-way communication with ground station</a:t>
          </a:r>
          <a:endParaRPr lang="en-US" sz="1100" kern="1200"/>
        </a:p>
      </dsp:txBody>
      <dsp:txXfrm>
        <a:off x="9306722" y="1524609"/>
        <a:ext cx="1453299" cy="16749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96EF8-2A6D-46A0-948C-62979F46CB2D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✅ Successful launch, smooth descent with </a:t>
          </a:r>
          <a:r>
            <a:rPr lang="en-US" sz="2000" b="1" i="0" kern="1200" baseline="0"/>
            <a:t>fully deployed parachute</a:t>
          </a:r>
          <a:endParaRPr lang="en-US" sz="2000" kern="1200"/>
        </a:p>
      </dsp:txBody>
      <dsp:txXfrm>
        <a:off x="307345" y="1546"/>
        <a:ext cx="3222855" cy="1933713"/>
      </dsp:txXfrm>
    </dsp:sp>
    <dsp:sp modelId="{0D7EBF1A-27A4-4298-BECB-B82BB53EF3D0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✅ </a:t>
          </a:r>
          <a:r>
            <a:rPr lang="en-US" sz="2000" b="1" i="0" kern="1200" baseline="0"/>
            <a:t>Landing occurred as planned</a:t>
          </a:r>
          <a:r>
            <a:rPr lang="en-US" sz="2000" b="0" i="0" kern="1200" baseline="0"/>
            <a:t> — heavy side down, </a:t>
          </a:r>
          <a:r>
            <a:rPr lang="en-US" sz="2000" b="1" i="0" kern="1200" baseline="0"/>
            <a:t>solar panels exposed</a:t>
          </a:r>
          <a:endParaRPr lang="en-US" sz="2000" kern="1200"/>
        </a:p>
      </dsp:txBody>
      <dsp:txXfrm>
        <a:off x="3852486" y="1546"/>
        <a:ext cx="3222855" cy="1933713"/>
      </dsp:txXfrm>
    </dsp:sp>
    <dsp:sp modelId="{650DD876-F7BF-45EB-9D50-70F8DBC9F31A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✅ Structure remained </a:t>
          </a:r>
          <a:r>
            <a:rPr lang="en-US" sz="2000" b="1" i="0" kern="1200" baseline="0"/>
            <a:t>fully intact</a:t>
          </a:r>
          <a:endParaRPr lang="en-US" sz="2000" kern="1200"/>
        </a:p>
      </dsp:txBody>
      <dsp:txXfrm>
        <a:off x="7397627" y="1546"/>
        <a:ext cx="3222855" cy="1933713"/>
      </dsp:txXfrm>
    </dsp:sp>
    <dsp:sp modelId="{BF52A745-706D-4680-BC96-55433D6A523A}">
      <dsp:nvSpPr>
        <dsp:cNvPr id="0" name=""/>
        <dsp:cNvSpPr/>
      </dsp:nvSpPr>
      <dsp:spPr>
        <a:xfrm>
          <a:off x="307345" y="2257545"/>
          <a:ext cx="3222855" cy="19337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✅ </a:t>
          </a:r>
          <a:r>
            <a:rPr lang="en-US" sz="2000" b="1" i="0" kern="1200" baseline="0"/>
            <a:t>Parachute cut system activated</a:t>
          </a:r>
          <a:r>
            <a:rPr lang="en-US" sz="2000" b="0" i="0" kern="1200" baseline="0"/>
            <a:t>, though lines tangled;</a:t>
          </a:r>
          <a:br>
            <a:rPr lang="en-US" sz="2000" b="0" i="0" kern="1200" baseline="0"/>
          </a:br>
          <a:r>
            <a:rPr lang="en-US" sz="2000" kern="1200"/>
            <a:t> </a:t>
          </a:r>
          <a:r>
            <a:rPr lang="en-US" sz="2000" b="0" i="0" kern="1200" baseline="0"/>
            <a:t>☑️ May detach over time via </a:t>
          </a:r>
          <a:r>
            <a:rPr lang="en-US" sz="2000" b="1" i="0" kern="1200" baseline="0"/>
            <a:t>wind assistance</a:t>
          </a:r>
          <a:r>
            <a:rPr lang="en-US" sz="2000" b="0" i="0" kern="1200" baseline="0"/>
            <a:t>, as designed</a:t>
          </a:r>
          <a:endParaRPr lang="en-US" sz="2000" kern="1200"/>
        </a:p>
      </dsp:txBody>
      <dsp:txXfrm>
        <a:off x="307345" y="2257545"/>
        <a:ext cx="3222855" cy="1933713"/>
      </dsp:txXfrm>
    </dsp:sp>
    <dsp:sp modelId="{C070670F-3899-4A53-99E0-B98870CF4380}">
      <dsp:nvSpPr>
        <dsp:cNvPr id="0" name=""/>
        <dsp:cNvSpPr/>
      </dsp:nvSpPr>
      <dsp:spPr>
        <a:xfrm>
          <a:off x="3852486" y="2257545"/>
          <a:ext cx="3222855" cy="193371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✅ </a:t>
          </a:r>
          <a:r>
            <a:rPr lang="en-US" sz="2000" b="1" i="0" kern="1200" baseline="0"/>
            <a:t>All electronics survived and continued operating</a:t>
          </a:r>
          <a:endParaRPr lang="en-US" sz="2000" kern="1200"/>
        </a:p>
      </dsp:txBody>
      <dsp:txXfrm>
        <a:off x="3852486" y="2257545"/>
        <a:ext cx="3222855" cy="1933713"/>
      </dsp:txXfrm>
    </dsp:sp>
    <dsp:sp modelId="{F4AB24F6-191E-4435-A377-46E84A31DA82}">
      <dsp:nvSpPr>
        <dsp:cNvPr id="0" name=""/>
        <dsp:cNvSpPr/>
      </dsp:nvSpPr>
      <dsp:spPr>
        <a:xfrm>
          <a:off x="7397627" y="2257545"/>
          <a:ext cx="3222855" cy="1933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⚠️ Limited testing time post-landing due to flight constraints.</a:t>
          </a:r>
          <a:endParaRPr lang="en-US" sz="2000" kern="1200"/>
        </a:p>
      </dsp:txBody>
      <dsp:txXfrm>
        <a:off x="7397627" y="2257545"/>
        <a:ext cx="3222855" cy="1933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9A47-6956-3F67-F43D-A3C685A5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32F6B-7022-B0D9-2183-99E60C1D9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D7574-D56A-946B-C1F8-A7A68CF7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89937-A266-AF22-D812-88333135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C04A3-4F54-9096-ED9B-217DA16E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9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032C-B3F8-B34A-EDD5-79004129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015FE-1042-5342-71FB-72E8BE163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DE2F3-F487-AB94-A5A4-1A2FE263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57007-F60C-5B24-4AE1-DDA7B04E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3C181-556A-08C1-4107-E3F4527C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2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0CB1C2-8976-EB6A-4E94-758C1E3B1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A5792-0468-EBDE-86B3-B450DB8AB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365B9-376A-9983-873F-81C9D2EE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46E54-DDB3-E8D2-B3EA-9D9F1ED4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5EC1B-6F43-E716-335E-C8D0544C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9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C3F0-2D31-CC06-D486-D1119F0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52EB-1AB0-EA32-7566-2B6D1558F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86F47-8531-F167-05B4-DEC104B6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379F8-1F33-6A06-CD56-932D15F6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7F2AF-A955-170E-FBBB-D56E47DC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0FBB-4A8B-4EC2-6BFE-B058C6A1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F825E-F58D-CECD-7CAC-520B63145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CE497-A900-7CBD-37B8-31FE1F95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52FC-A59D-2C42-17B3-55CD4C64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C5D01-EA11-C7E9-55B1-1F5AEE6C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7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3D32-4C3B-49DB-FFB7-9ACC55EF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7F335-8AF3-C3DC-8EAA-F57960E08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FA701-D687-AA90-78D1-1EE2462C9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3E727-BE16-B28F-CD01-1D73A7DC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F597A-369A-EFB7-85EB-DC0CB8C5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8CFCD-BE95-87BA-5547-14836D8B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BA77-AEF9-69B9-C3A4-15D8282C8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3FD78-3A45-5A5C-8D33-F495A8E65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C1200-9A0F-FAC5-28AF-AEE942640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1CCC4-A1F4-7A5A-62F4-5B86322E2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4C665-A2FA-684F-8C91-027B420CC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340B3-AAB3-D9A5-FCF2-183123EC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3E9D3-2B2B-A36F-5FB8-56F974BF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8739D-51B0-DD0C-86EC-EEEB8C5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1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018E-574B-7BA4-78CD-4B5A0413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6E35E-ACB9-83C8-BACB-415F58837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22E71-DEC0-D9E9-9472-CF4F1F88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62850-81DF-53BF-2F1F-91B70FB8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5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4D3FA-C1AA-125A-15D4-FD96CFC5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D295B-D825-FB4A-2C58-06FB6B1E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8ED98-0ED7-26B4-4B8D-6D8879EC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3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73FA-82CE-59CF-E941-55F08077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24D87-87BB-968C-63D3-7BA91638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85728-C520-9CB7-143B-E99D602A0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6850D-5993-2B82-2106-EEFB1D87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8417E-3713-F40B-23D4-C081B822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53662-B3EA-DB49-0A2F-C27BDD5C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9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BE569-5F28-29F9-CCE2-7037BD89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4526CB-1B33-865D-FFA9-857C72DF8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B72EA-64A4-A4B1-5566-F7001E84C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A703A-BC56-F574-5EB5-0360BA57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060C7-538B-8BB4-4448-B6B3DB0D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DE543-CF10-2C1E-C645-B84C35B9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1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A7D40-A55D-C91F-CC15-7CE8B445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DD1B5-68B7-E132-94FE-D00B7D36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98CC-E2F5-89F4-BD65-72721E1B0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CDB944-CDD7-401C-80A9-03D99DD7FA6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CF85-6003-4C01-09B3-9FEAF8BB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DF676-3DA9-E66B-5105-5500C3BE1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02D246-DD32-4C22-BE0B-8B92DEAD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5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4" name="Rectangle 1025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6" name="Picture 6" descr="A Maze of the Heydar Aliyev Center in Baku, Azerbaijan — Free Printable  Mazes for All Ages">
            <a:extLst>
              <a:ext uri="{FF2B5EF4-FFF2-40B4-BE49-F238E27FC236}">
                <a16:creationId xmlns:a16="http://schemas.microsoft.com/office/drawing/2014/main" id="{E89E4785-0BA9-60F6-4DEF-FC632ED4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1" r="-1" b="-1"/>
          <a:stretch>
            <a:fillRect/>
          </a:stretch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g of Azerbaijan - Wikipedia">
            <a:extLst>
              <a:ext uri="{FF2B5EF4-FFF2-40B4-BE49-F238E27FC236}">
                <a16:creationId xmlns:a16="http://schemas.microsoft.com/office/drawing/2014/main" id="{A654B2C7-12DF-FEC7-96BB-1C516B30A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7" r="-1" b="-1"/>
          <a:stretch>
            <a:fillRect/>
          </a:stretch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260C7-13BA-7A78-1761-F178D60FD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>
                <a:solidFill>
                  <a:schemeClr val="bg1"/>
                </a:solidFill>
              </a:rPr>
              <a:t>AzSat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 Republic of Azerbaijan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APRSAF </a:t>
            </a:r>
            <a:r>
              <a:rPr lang="en-US" sz="2800" dirty="0" err="1">
                <a:solidFill>
                  <a:schemeClr val="bg1"/>
                </a:solidFill>
              </a:rPr>
              <a:t>CanSat</a:t>
            </a:r>
            <a:r>
              <a:rPr lang="en-US" sz="2800" dirty="0">
                <a:solidFill>
                  <a:schemeClr val="bg1"/>
                </a:solidFill>
              </a:rPr>
              <a:t>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C6B82-A0CD-5297-931D-C29673ABD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Presenter: Toghrul Guluzade</a:t>
            </a:r>
          </a:p>
        </p:txBody>
      </p:sp>
      <p:cxnSp>
        <p:nvCxnSpPr>
          <p:cNvPr id="10255" name="Straight Connector 1025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AB189A40-B09F-7013-FBD9-A71179FA6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4" y="6005449"/>
            <a:ext cx="2153597" cy="59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7" name="Freeform: Shape 820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B31DC-723C-5E0F-AB65-DBD205D3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Mechanical Design -1 </a:t>
            </a:r>
          </a:p>
        </p:txBody>
      </p:sp>
      <p:pic>
        <p:nvPicPr>
          <p:cNvPr id="8194" name="Picture 2" descr="A drawing of a cylinder&#10;&#10;AI-generated content may be incorrect.">
            <a:extLst>
              <a:ext uri="{FF2B5EF4-FFF2-40B4-BE49-F238E27FC236}">
                <a16:creationId xmlns:a16="http://schemas.microsoft.com/office/drawing/2014/main" id="{EC4667FF-1549-2309-E06D-A53339953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872892"/>
            <a:ext cx="7225748" cy="511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57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0C8A1-4C86-7594-4614-C63317E8918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Explosion  Simulation of our CanSat</a:t>
            </a:r>
          </a:p>
        </p:txBody>
      </p:sp>
      <p:pic>
        <p:nvPicPr>
          <p:cNvPr id="7" name="MainAssemb v555">
            <a:hlinkClick r:id="" action="ppaction://media"/>
            <a:extLst>
              <a:ext uri="{FF2B5EF4-FFF2-40B4-BE49-F238E27FC236}">
                <a16:creationId xmlns:a16="http://schemas.microsoft.com/office/drawing/2014/main" id="{64F57C12-6220-7C78-0F0D-0E57532D7A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5471"/>
          <a:stretch>
            <a:fillRect/>
          </a:stretch>
        </p:blipFill>
        <p:spPr>
          <a:xfrm>
            <a:off x="4654296" y="823745"/>
            <a:ext cx="6903720" cy="52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F59DE-5FF8-1FC9-016F-C9359A1A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/>
              <a:t>Auto-Rotation &amp; Passive Stabilization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200422-0696-15CF-8EBB-58769956EE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6397" y="2418408"/>
            <a:ext cx="4959603" cy="35225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Low center of gravity enables passive self-righting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Solar panels consistently face upward after landing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 active reorientation system needed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Reliable on uneven terrain and rough landings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red circular object with a green and red frame&#10;&#10;AI-generated content may be incorrect.">
            <a:extLst>
              <a:ext uri="{FF2B5EF4-FFF2-40B4-BE49-F238E27FC236}">
                <a16:creationId xmlns:a16="http://schemas.microsoft.com/office/drawing/2014/main" id="{DDBEFB78-3245-ED1B-E8EF-2D3B56C38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42" y="933672"/>
            <a:ext cx="5201023" cy="45768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A075AE-E100-414B-6113-B836B826F375}"/>
              </a:ext>
            </a:extLst>
          </p:cNvPr>
          <p:cNvCxnSpPr>
            <a:cxnSpLocks/>
          </p:cNvCxnSpPr>
          <p:nvPr/>
        </p:nvCxnSpPr>
        <p:spPr>
          <a:xfrm flipV="1">
            <a:off x="7531510" y="4149213"/>
            <a:ext cx="1278193" cy="128802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645043-DA4E-6939-D4B6-6F3209F850D6}"/>
              </a:ext>
            </a:extLst>
          </p:cNvPr>
          <p:cNvSpPr txBox="1"/>
          <p:nvPr/>
        </p:nvSpPr>
        <p:spPr>
          <a:xfrm>
            <a:off x="6445045" y="5510571"/>
            <a:ext cx="179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Center of Mass</a:t>
            </a:r>
          </a:p>
        </p:txBody>
      </p:sp>
    </p:spTree>
    <p:extLst>
      <p:ext uri="{BB962C8B-B14F-4D97-AF65-F5344CB8AC3E}">
        <p14:creationId xmlns:p14="http://schemas.microsoft.com/office/powerpoint/2010/main" val="63291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31" name="Freeform: Shape 92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5D5CF-1A9F-9998-2DB3-3A2518F5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Mechanical Design - 2</a:t>
            </a:r>
          </a:p>
        </p:txBody>
      </p:sp>
      <p:pic>
        <p:nvPicPr>
          <p:cNvPr id="9218" name="Picture 2" descr="A blueprint of a machine&#10;&#10;AI-generated content may be incorrect.">
            <a:extLst>
              <a:ext uri="{FF2B5EF4-FFF2-40B4-BE49-F238E27FC236}">
                <a16:creationId xmlns:a16="http://schemas.microsoft.com/office/drawing/2014/main" id="{36235A62-A76A-3471-D2A4-F26ED6CDB3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872892"/>
            <a:ext cx="7225748" cy="511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632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3FC7-F9FF-7174-318A-8D533975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Prachute connection</a:t>
            </a:r>
          </a:p>
        </p:txBody>
      </p:sp>
      <p:pic>
        <p:nvPicPr>
          <p:cNvPr id="9" name="Picture 8" descr="A red and white object with a nut&#10;&#10;AI-generated content may be incorrect.">
            <a:extLst>
              <a:ext uri="{FF2B5EF4-FFF2-40B4-BE49-F238E27FC236}">
                <a16:creationId xmlns:a16="http://schemas.microsoft.com/office/drawing/2014/main" id="{D92E50B2-FD22-1BA6-F4FF-8B4094EBD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 b="3759"/>
          <a:stretch>
            <a:fillRect/>
          </a:stretch>
        </p:blipFill>
        <p:spPr>
          <a:xfrm>
            <a:off x="-9" y="10"/>
            <a:ext cx="6096000" cy="5279933"/>
          </a:xfrm>
          <a:prstGeom prst="rect">
            <a:avLst/>
          </a:prstGeom>
        </p:spPr>
      </p:pic>
      <p:pic>
        <p:nvPicPr>
          <p:cNvPr id="7" name="Content Placeholder 6" descr="A red and blue cylinder with a nut&#10;&#10;AI-generated content may be incorrect.">
            <a:extLst>
              <a:ext uri="{FF2B5EF4-FFF2-40B4-BE49-F238E27FC236}">
                <a16:creationId xmlns:a16="http://schemas.microsoft.com/office/drawing/2014/main" id="{0110D060-4E90-0846-7D87-17A0B2554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3" b="2093"/>
          <a:stretch>
            <a:fillRect/>
          </a:stretch>
        </p:blipFill>
        <p:spPr>
          <a:xfrm>
            <a:off x="6096008" y="10"/>
            <a:ext cx="6095999" cy="52799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FAA5DCB-E796-5631-BEDF-C3538DF18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86489"/>
            <a:ext cx="12192000" cy="123364"/>
            <a:chOff x="1" y="6737460"/>
            <a:chExt cx="12192000" cy="1233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0E53FB-E9D7-2C90-1C0C-D8E0FA5DB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E1BA7-C690-2F30-65D6-3759194F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4452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AF3365-9E9F-8C96-87ED-8B14AB8BF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232F1-F85C-BABB-FC36-590A0821B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6C5D8E-30DF-251B-A386-8CEA943C5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252" y="457200"/>
            <a:ext cx="665949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D2EE6-8FAB-0396-C37E-BAE5FB950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01E40-6D7A-3AC9-14EE-6D925587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1280812"/>
            <a:ext cx="12050807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0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089E60-20FB-4B2D-B877-572F435A0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59383"/>
            <a:ext cx="11277600" cy="453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0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74D271-1E8E-5DCF-F0EC-1982BFFE9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681" y="457200"/>
            <a:ext cx="843063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314B4-0C28-2175-C273-6CB29FDF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Mission Concept – CanSat as a Planetary Probe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29F9445-E069-E04A-0F7A-0763AF8085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27064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3265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ED3AA-88AA-F55B-4891-394964D0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do we aim for?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57CAF77-99D0-114C-6611-E8F9098C3D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36268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56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A85FE-2845-5CB4-CEA2-2BFCA3D9D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We Achieved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3186061-0112-78D9-606B-8187FF47A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8204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618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anding - Made with Clipchamp (1)" descr="A red object in a dirt field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436E019D-2978-AC1A-06E5-668429D689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9065" y="643467"/>
            <a:ext cx="3133724" cy="5571066"/>
          </a:xfrm>
          <a:prstGeom prst="rect">
            <a:avLst/>
          </a:prstGeom>
        </p:spPr>
      </p:pic>
      <p:pic>
        <p:nvPicPr>
          <p:cNvPr id="6" name="Landing - Made with Clipchamp" descr="A person flying a red umbrella over a fores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96790BA-81AB-4C6D-D372-586A7270F8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39210" y="643467"/>
            <a:ext cx="313372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8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90EE5-6BF0-E2A0-041F-E3C2DBC5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your </a:t>
            </a:r>
            <a:r>
              <a:rPr lang="en-US" sz="3400" dirty="0">
                <a:solidFill>
                  <a:srgbClr val="FFFFFF"/>
                </a:solidFill>
              </a:rPr>
              <a:t>attention</a:t>
            </a: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oup of people standing in a field&#10;&#10;AI-generated content may be incorrect.">
            <a:extLst>
              <a:ext uri="{FF2B5EF4-FFF2-40B4-BE49-F238E27FC236}">
                <a16:creationId xmlns:a16="http://schemas.microsoft.com/office/drawing/2014/main" id="{66C0952F-5EC0-F0DF-C0CA-A459BEEC3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" t="6" r="940" b="-6"/>
          <a:stretch>
            <a:fillRect/>
          </a:stretch>
        </p:blipFill>
        <p:spPr>
          <a:xfrm>
            <a:off x="4038604" y="0"/>
            <a:ext cx="8762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402CB-63A3-4582-26E0-DF3364A7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Applications in Terrestrial Environments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E4D057-2931-64E4-2C1F-F9D2539D10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32813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88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99601-DC49-B4C7-080A-E47151BF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Potential for Planetary Missions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8501A2D-97A5-9C2C-B2B4-425D252A1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48338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834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F8904-A92D-C650-E810-867693CF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9" y="5902658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Mission Lifecycle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CA2C45-C25D-EFFC-C2CF-636D4E7F1C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5059" y="470667"/>
            <a:ext cx="9656874" cy="543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84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170C-3EAB-B64B-B465-6D9A76A8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Advanced Electronics System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D2BF1-8326-1B58-D122-D9CCCFF684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37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751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7FC79-F4C1-F89F-DD34-73C51926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Communication &amp; Control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410E8E-1124-339B-603F-973DB769F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627438"/>
              </p:ext>
            </p:extLst>
          </p:nvPr>
        </p:nvGraphicFramePr>
        <p:xfrm>
          <a:off x="1234291" y="2112579"/>
          <a:ext cx="9747360" cy="44687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13213">
                  <a:extLst>
                    <a:ext uri="{9D8B030D-6E8A-4147-A177-3AD203B41FA5}">
                      <a16:colId xmlns:a16="http://schemas.microsoft.com/office/drawing/2014/main" val="3859907423"/>
                    </a:ext>
                  </a:extLst>
                </a:gridCol>
                <a:gridCol w="7534147">
                  <a:extLst>
                    <a:ext uri="{9D8B030D-6E8A-4147-A177-3AD203B41FA5}">
                      <a16:colId xmlns:a16="http://schemas.microsoft.com/office/drawing/2014/main" val="4121205730"/>
                    </a:ext>
                  </a:extLst>
                </a:gridCol>
              </a:tblGrid>
              <a:tr h="64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332723"/>
                  </a:ext>
                </a:extLst>
              </a:tr>
              <a:tr h="641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Arduino Nano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Main controller managing sensors, logic, and communication</a:t>
                      </a: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5088"/>
                  </a:ext>
                </a:extLst>
              </a:tr>
              <a:tr h="970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LoRa RA-01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Sends telemetry to ground station; receives control commands</a:t>
                      </a: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86432"/>
                  </a:ext>
                </a:extLst>
              </a:tr>
              <a:tr h="970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Arduino Uno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Ground station MCU for real-time data display and command relay</a:t>
                      </a: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3952"/>
                  </a:ext>
                </a:extLst>
              </a:tr>
              <a:tr h="970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Logic Shifter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Ensures safe voltage compatibility between 3.3V LoRa and 5V Arduino</a:t>
                      </a:r>
                    </a:p>
                  </a:txBody>
                  <a:tcPr marL="115097" marR="82212" marT="82212" marB="16442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4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49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42C4C-9DEA-B1EC-1ECD-8F6CC56C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Sensor &amp; Data Systems - 2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1E88220-BD90-F1C4-FEBB-3A3630106D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33475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901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2" name="Rectangle 615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EA0B-D074-4E01-6329-340B2CCD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60" y="330607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Custom PCB Integration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E71918-8355-10C8-7D5C-BBF7CADC9E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0941" y="1730476"/>
            <a:ext cx="6436149" cy="50537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designed and manufactured a custom PCB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It allowed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tight integration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of all electronics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Reduced wiring complexity and improved durability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Here is the following components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1. Light Sensor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2. BME 280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3. N20 dc Motor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4. Buzzer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5. MPU 6050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6. Logic Shift Register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7. Lora RA01 Transceiver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8. L298M motor Driver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9. Voltage Sensor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10. Arduino Nano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11. TP4056 Step Up voltage 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F57C529-9AA7-02D3-19DB-99499B92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5" r="1" b="1"/>
          <a:stretch>
            <a:fillRect/>
          </a:stretch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113DE47-CCA2-F786-382C-9189EE5E4161}"/>
              </a:ext>
            </a:extLst>
          </p:cNvPr>
          <p:cNvSpPr/>
          <p:nvPr/>
        </p:nvSpPr>
        <p:spPr>
          <a:xfrm>
            <a:off x="7002794" y="1501107"/>
            <a:ext cx="393290" cy="3932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9C67B6-0FF1-8D22-3275-46311D8E03CF}"/>
              </a:ext>
            </a:extLst>
          </p:cNvPr>
          <p:cNvSpPr/>
          <p:nvPr/>
        </p:nvSpPr>
        <p:spPr>
          <a:xfrm>
            <a:off x="8325232" y="2489249"/>
            <a:ext cx="393290" cy="3932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0BA25D-E863-7DE8-37A9-3A6397BBDE99}"/>
              </a:ext>
            </a:extLst>
          </p:cNvPr>
          <p:cNvSpPr/>
          <p:nvPr/>
        </p:nvSpPr>
        <p:spPr>
          <a:xfrm>
            <a:off x="9499075" y="1894397"/>
            <a:ext cx="393290" cy="3932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C779E-A76C-70BC-C43E-FB5806F32E69}"/>
              </a:ext>
            </a:extLst>
          </p:cNvPr>
          <p:cNvSpPr/>
          <p:nvPr/>
        </p:nvSpPr>
        <p:spPr>
          <a:xfrm>
            <a:off x="10667063" y="1078320"/>
            <a:ext cx="393290" cy="3932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14344D-5B2A-E7BA-CAF9-FCCD12A4DE67}"/>
              </a:ext>
            </a:extLst>
          </p:cNvPr>
          <p:cNvSpPr/>
          <p:nvPr/>
        </p:nvSpPr>
        <p:spPr>
          <a:xfrm>
            <a:off x="10570132" y="2685894"/>
            <a:ext cx="393290" cy="3932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1E9F28-E592-755B-2DA8-5C23477EFC83}"/>
              </a:ext>
            </a:extLst>
          </p:cNvPr>
          <p:cNvSpPr/>
          <p:nvPr/>
        </p:nvSpPr>
        <p:spPr>
          <a:xfrm>
            <a:off x="9892365" y="3625645"/>
            <a:ext cx="393290" cy="3932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E5FE8A-A156-E0A3-8FC6-F2E99BCB7155}"/>
              </a:ext>
            </a:extLst>
          </p:cNvPr>
          <p:cNvSpPr/>
          <p:nvPr/>
        </p:nvSpPr>
        <p:spPr>
          <a:xfrm>
            <a:off x="9347510" y="6134101"/>
            <a:ext cx="393290" cy="3932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A5ED3-8511-7E85-E66E-AB3DF8C16148}"/>
              </a:ext>
            </a:extLst>
          </p:cNvPr>
          <p:cNvSpPr/>
          <p:nvPr/>
        </p:nvSpPr>
        <p:spPr>
          <a:xfrm>
            <a:off x="11798710" y="3822290"/>
            <a:ext cx="393290" cy="3932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1A9902-DFC0-890A-FCDE-666BFE19B998}"/>
              </a:ext>
            </a:extLst>
          </p:cNvPr>
          <p:cNvSpPr/>
          <p:nvPr/>
        </p:nvSpPr>
        <p:spPr>
          <a:xfrm>
            <a:off x="11798710" y="4269584"/>
            <a:ext cx="393290" cy="3932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584FEC-1738-CA59-A05D-092CE1B4A554}"/>
              </a:ext>
            </a:extLst>
          </p:cNvPr>
          <p:cNvSpPr/>
          <p:nvPr/>
        </p:nvSpPr>
        <p:spPr>
          <a:xfrm>
            <a:off x="6838789" y="4624390"/>
            <a:ext cx="677666" cy="67766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2E7045-0328-C78A-798A-8A50AD40A09B}"/>
              </a:ext>
            </a:extLst>
          </p:cNvPr>
          <p:cNvSpPr/>
          <p:nvPr/>
        </p:nvSpPr>
        <p:spPr>
          <a:xfrm>
            <a:off x="11550037" y="5868503"/>
            <a:ext cx="677666" cy="67766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6597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73c01cc-88dc-4c22-809e-221efdcad8b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EF58A4902BB4B89B26E873FF09119" ma:contentTypeVersion="13" ma:contentTypeDescription="Create a new document." ma:contentTypeScope="" ma:versionID="63b004b42caff60022f5604fecd6c4ab">
  <xsd:schema xmlns:xsd="http://www.w3.org/2001/XMLSchema" xmlns:xs="http://www.w3.org/2001/XMLSchema" xmlns:p="http://schemas.microsoft.com/office/2006/metadata/properties" xmlns:ns3="273c01cc-88dc-4c22-809e-221efdcad8bf" xmlns:ns4="ccd6e055-8eb0-4ff9-bac1-50cfcca05d95" targetNamespace="http://schemas.microsoft.com/office/2006/metadata/properties" ma:root="true" ma:fieldsID="bd7e69489b61e865817c3c59bc969feb" ns3:_="" ns4:_="">
    <xsd:import namespace="273c01cc-88dc-4c22-809e-221efdcad8bf"/>
    <xsd:import namespace="ccd6e055-8eb0-4ff9-bac1-50cfcca05d9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c01cc-88dc-4c22-809e-221efdcad8bf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6e055-8eb0-4ff9-bac1-50cfcca05d9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8585E8-B8B8-4593-8DC6-6684780C156C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ccd6e055-8eb0-4ff9-bac1-50cfcca05d95"/>
    <ds:schemaRef ds:uri="273c01cc-88dc-4c22-809e-221efdcad8b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FA3CEED-9CB6-411A-A4FF-348B9AE766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862024-0EC5-422D-AAB8-257E9D638C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c01cc-88dc-4c22-809e-221efdcad8bf"/>
    <ds:schemaRef ds:uri="ccd6e055-8eb0-4ff9-bac1-50cfcca05d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480</Words>
  <Application>Microsoft Office PowerPoint</Application>
  <PresentationFormat>Widescreen</PresentationFormat>
  <Paragraphs>106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AzSat  The Republic of Azerbaijan APRSAF CanSat Competition</vt:lpstr>
      <vt:lpstr>Mission Concept – CanSat as a Planetary Probe</vt:lpstr>
      <vt:lpstr>Applications in Terrestrial Environments</vt:lpstr>
      <vt:lpstr>Potential for Planetary Missions</vt:lpstr>
      <vt:lpstr>Mission Lifecycle</vt:lpstr>
      <vt:lpstr>Advanced Electronics System Overview</vt:lpstr>
      <vt:lpstr>Communication &amp; Control</vt:lpstr>
      <vt:lpstr>Sensor &amp; Data Systems - 2</vt:lpstr>
      <vt:lpstr>Custom PCB Integration</vt:lpstr>
      <vt:lpstr>Mechanical Design -1 </vt:lpstr>
      <vt:lpstr>PowerPoint Presentation</vt:lpstr>
      <vt:lpstr>Auto-Rotation &amp; Passive Stabilization</vt:lpstr>
      <vt:lpstr>Mechanical Design - 2</vt:lpstr>
      <vt:lpstr>Prachute connection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aim for?</vt:lpstr>
      <vt:lpstr>What We Achieved</vt:lpstr>
      <vt:lpstr>PowerPoint Presentation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Togrul Guluzade</dc:creator>
  <cp:lastModifiedBy>Togrul Guluzade</cp:lastModifiedBy>
  <cp:revision>6</cp:revision>
  <dcterms:created xsi:type="dcterms:W3CDTF">2025-07-12T23:03:59Z</dcterms:created>
  <dcterms:modified xsi:type="dcterms:W3CDTF">2025-07-13T06:38:47Z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0x01010042AEF58A4902BB4B89B26E873FF09119</vt:lpwstr>
  </property>
</Properties>
</file>